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64" r:id="rId2"/>
    <p:sldId id="273" r:id="rId3"/>
    <p:sldId id="274" r:id="rId4"/>
    <p:sldId id="281" r:id="rId5"/>
    <p:sldId id="285" r:id="rId6"/>
    <p:sldId id="272" r:id="rId7"/>
    <p:sldId id="266" r:id="rId8"/>
    <p:sldId id="271" r:id="rId9"/>
    <p:sldId id="268" r:id="rId10"/>
    <p:sldId id="267" r:id="rId11"/>
    <p:sldId id="265" r:id="rId12"/>
    <p:sldId id="275" r:id="rId13"/>
    <p:sldId id="284" r:id="rId14"/>
    <p:sldId id="276" r:id="rId15"/>
    <p:sldId id="277" r:id="rId16"/>
    <p:sldId id="278" r:id="rId17"/>
    <p:sldId id="279" r:id="rId18"/>
    <p:sldId id="280" r:id="rId19"/>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80" autoAdjust="0"/>
    <p:restoredTop sz="86410"/>
  </p:normalViewPr>
  <p:slideViewPr>
    <p:cSldViewPr snapToGrid="0">
      <p:cViewPr varScale="1">
        <p:scale>
          <a:sx n="71" d="100"/>
          <a:sy n="71" d="100"/>
        </p:scale>
        <p:origin x="235" y="53"/>
      </p:cViewPr>
      <p:guideLst/>
    </p:cSldViewPr>
  </p:slideViewPr>
  <p:outlineViewPr>
    <p:cViewPr>
      <p:scale>
        <a:sx n="33" d="100"/>
        <a:sy n="33" d="100"/>
      </p:scale>
      <p:origin x="0" y="-2754"/>
    </p:cViewPr>
  </p:outlineViewPr>
  <p:notesTextViewPr>
    <p:cViewPr>
      <p:scale>
        <a:sx n="1" d="1"/>
        <a:sy n="1" d="1"/>
      </p:scale>
      <p:origin x="0" y="-586"/>
    </p:cViewPr>
  </p:notesTextViewPr>
  <p:sorterViewPr>
    <p:cViewPr>
      <p:scale>
        <a:sx n="100" d="100"/>
        <a:sy n="100" d="100"/>
      </p:scale>
      <p:origin x="0" y="-2400"/>
    </p:cViewPr>
  </p:sorterViewPr>
  <p:notesViewPr>
    <p:cSldViewPr snapToGrid="0">
      <p:cViewPr varScale="1">
        <p:scale>
          <a:sx n="56" d="100"/>
          <a:sy n="56" d="100"/>
        </p:scale>
        <p:origin x="2856"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0E720D-350C-4559-A83E-F2CB836C6E67}" type="datetimeFigureOut">
              <a:rPr kumimoji="1" lang="ja-JP" altLang="en-US" smtClean="0"/>
              <a:t>2026/2/3</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399BB0-41DA-4E38-A46B-F4CBC134F489}" type="slidenum">
              <a:rPr kumimoji="1" lang="ja-JP" altLang="en-US" smtClean="0"/>
              <a:t>‹#›</a:t>
            </a:fld>
            <a:endParaRPr kumimoji="1" lang="ja-JP" altLang="en-US"/>
          </a:p>
        </p:txBody>
      </p:sp>
    </p:spTree>
    <p:extLst>
      <p:ext uri="{BB962C8B-B14F-4D97-AF65-F5344CB8AC3E}">
        <p14:creationId xmlns:p14="http://schemas.microsoft.com/office/powerpoint/2010/main" val="142250523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15399BB0-41DA-4E38-A46B-F4CBC134F489}" type="slidenum">
              <a:rPr kumimoji="1" lang="ja-JP" altLang="en-US" smtClean="0"/>
              <a:t>1</a:t>
            </a:fld>
            <a:endParaRPr kumimoji="1" lang="ja-JP" altLang="en-US"/>
          </a:p>
        </p:txBody>
      </p:sp>
    </p:spTree>
    <p:extLst>
      <p:ext uri="{BB962C8B-B14F-4D97-AF65-F5344CB8AC3E}">
        <p14:creationId xmlns:p14="http://schemas.microsoft.com/office/powerpoint/2010/main" val="8381108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ご入学後、配布しますので、記名をお願いします。</a:t>
            </a:r>
            <a:endParaRPr kumimoji="1" lang="en-US" altLang="ja-JP" dirty="0"/>
          </a:p>
          <a:p>
            <a:r>
              <a:rPr lang="ja-JP" altLang="en-US" dirty="0"/>
              <a:t>また</a:t>
            </a:r>
            <a:r>
              <a:rPr kumimoji="1" lang="ja-JP" altLang="en-US" dirty="0"/>
              <a:t>背表紙と表紙以外のこの部分を切り取ってください。</a:t>
            </a:r>
          </a:p>
        </p:txBody>
      </p:sp>
      <p:sp>
        <p:nvSpPr>
          <p:cNvPr id="4" name="スライド番号プレースホルダー 3"/>
          <p:cNvSpPr>
            <a:spLocks noGrp="1"/>
          </p:cNvSpPr>
          <p:nvPr>
            <p:ph type="sldNum" sz="quarter" idx="10"/>
          </p:nvPr>
        </p:nvSpPr>
        <p:spPr/>
        <p:txBody>
          <a:bodyPr/>
          <a:lstStyle/>
          <a:p>
            <a:fld id="{15399BB0-41DA-4E38-A46B-F4CBC134F489}" type="slidenum">
              <a:rPr kumimoji="1" lang="ja-JP" altLang="en-US" smtClean="0"/>
              <a:t>10</a:t>
            </a:fld>
            <a:endParaRPr kumimoji="1" lang="ja-JP" altLang="en-US"/>
          </a:p>
        </p:txBody>
      </p:sp>
    </p:spTree>
    <p:extLst>
      <p:ext uri="{BB962C8B-B14F-4D97-AF65-F5344CB8AC3E}">
        <p14:creationId xmlns:p14="http://schemas.microsoft.com/office/powerpoint/2010/main" val="18652450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spcAft>
                <a:spcPts val="0"/>
              </a:spcAft>
            </a:pPr>
            <a:r>
              <a:rPr lang="ja-JP" altLang="en-US" sz="2800"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二か所に記名の枠があります。</a:t>
            </a:r>
            <a:endParaRPr lang="en-US" altLang="ja-JP" sz="28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p>
            <a:pPr algn="just">
              <a:spcAft>
                <a:spcPts val="0"/>
              </a:spcAft>
            </a:pPr>
            <a:r>
              <a:rPr lang="ja-JP" altLang="en-US" sz="2000"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ご記名をお願いします。</a:t>
            </a:r>
            <a:endParaRPr lang="en-US" altLang="ja-JP" sz="20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p>
            <a:pPr algn="just">
              <a:spcAft>
                <a:spcPts val="0"/>
              </a:spcAft>
            </a:pPr>
            <a:r>
              <a:rPr lang="ja-JP" altLang="en-US"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（開くとすべてのページで　</a:t>
            </a:r>
            <a:r>
              <a:rPr lang="ja-JP" altLang="en-US" sz="1200" u="sng"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お名前が</a:t>
            </a:r>
            <a:r>
              <a:rPr lang="ja-JP" altLang="en-US" sz="1200"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　見えるようになります。）</a:t>
            </a:r>
            <a:endParaRPr lang="en-US" altLang="ja-JP" sz="36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15399BB0-41DA-4E38-A46B-F4CBC134F489}" type="slidenum">
              <a:rPr kumimoji="1" lang="ja-JP" altLang="en-US" smtClean="0"/>
              <a:t>11</a:t>
            </a:fld>
            <a:endParaRPr kumimoji="1" lang="ja-JP" altLang="en-US"/>
          </a:p>
        </p:txBody>
      </p:sp>
    </p:spTree>
    <p:extLst>
      <p:ext uri="{BB962C8B-B14F-4D97-AF65-F5344CB8AC3E}">
        <p14:creationId xmlns:p14="http://schemas.microsoft.com/office/powerpoint/2010/main" val="17619786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最後に日本スポーツ振興センターについてお話します。</a:t>
            </a:r>
            <a:endParaRPr kumimoji="1" lang="en-US" altLang="ja-JP" dirty="0"/>
          </a:p>
          <a:p>
            <a:r>
              <a:rPr lang="ja-JP" altLang="en-US" dirty="0"/>
              <a:t>加入は任意となります。</a:t>
            </a:r>
            <a:endParaRPr lang="en-US" altLang="ja-JP" dirty="0"/>
          </a:p>
          <a:p>
            <a:endParaRPr lang="en-US" altLang="ja-JP" dirty="0"/>
          </a:p>
          <a:p>
            <a:r>
              <a:rPr lang="ja-JP" altLang="en-US" dirty="0"/>
              <a:t>学校でのけがで病院受診をされた場合には保険がおりますので、担任にお知らせください。申請書類を後日お渡しします。災害共済給付を受ける権利はその給付事由が生じた日から２年間行わないと時効によって請求権がなくなりますので、ご注意ください。</a:t>
            </a:r>
            <a:endParaRPr lang="en-US" altLang="ja-JP" dirty="0"/>
          </a:p>
          <a:p>
            <a:endParaRPr kumimoji="1" lang="en-US" altLang="ja-JP" dirty="0"/>
          </a:p>
          <a:p>
            <a:r>
              <a:rPr lang="ja-JP" altLang="en-US" dirty="0"/>
              <a:t>学校でのけがは横浜市の医療費助成制度は使用せず、こちらの制度をご利用ください。本日お配りしたチラシをご確認ください。</a:t>
            </a:r>
            <a:endParaRPr lang="en-US" altLang="ja-JP" dirty="0"/>
          </a:p>
          <a:p>
            <a:endParaRPr kumimoji="1" lang="en-US" altLang="ja-JP" dirty="0"/>
          </a:p>
          <a:p>
            <a:r>
              <a:rPr kumimoji="1" lang="ja-JP" altLang="en-US" dirty="0"/>
              <a:t>そのほか、気になることなどございましたらお声掛けください。これで終わります。</a:t>
            </a:r>
          </a:p>
        </p:txBody>
      </p:sp>
      <p:sp>
        <p:nvSpPr>
          <p:cNvPr id="4" name="スライド番号プレースホルダー 3"/>
          <p:cNvSpPr>
            <a:spLocks noGrp="1"/>
          </p:cNvSpPr>
          <p:nvPr>
            <p:ph type="sldNum" sz="quarter" idx="10"/>
          </p:nvPr>
        </p:nvSpPr>
        <p:spPr/>
        <p:txBody>
          <a:bodyPr/>
          <a:lstStyle/>
          <a:p>
            <a:fld id="{15399BB0-41DA-4E38-A46B-F4CBC134F489}" type="slidenum">
              <a:rPr kumimoji="1" lang="ja-JP" altLang="en-US" smtClean="0"/>
              <a:t>12</a:t>
            </a:fld>
            <a:endParaRPr kumimoji="1" lang="ja-JP" altLang="en-US"/>
          </a:p>
        </p:txBody>
      </p:sp>
    </p:spTree>
    <p:extLst>
      <p:ext uri="{BB962C8B-B14F-4D97-AF65-F5344CB8AC3E}">
        <p14:creationId xmlns:p14="http://schemas.microsoft.com/office/powerpoint/2010/main" val="26785568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308A8F-0863-A0D3-B033-2A5383B17DE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6D37045-BD4F-BACB-2FA8-6FFF0AAE9850}"/>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AA57F81-25CB-30D6-A4B9-DE77283FA55A}"/>
              </a:ext>
            </a:extLst>
          </p:cNvPr>
          <p:cNvSpPr>
            <a:spLocks noGrp="1"/>
          </p:cNvSpPr>
          <p:nvPr>
            <p:ph type="body" idx="1"/>
          </p:nvPr>
        </p:nvSpPr>
        <p:spPr/>
        <p:txBody>
          <a:bodyPr/>
          <a:lstStyle/>
          <a:p>
            <a:pPr marL="0" indent="0">
              <a:buNone/>
            </a:pPr>
            <a:r>
              <a:rPr lang="ja-JP" altLang="en-US" sz="1200" dirty="0">
                <a:latin typeface="UD デジタル 教科書体 NP" panose="02020400000000000000" pitchFamily="18" charset="-128"/>
                <a:ea typeface="UD デジタル 教科書体 NP" panose="02020400000000000000" pitchFamily="18" charset="-128"/>
              </a:rPr>
              <a:t>例）</a:t>
            </a:r>
            <a:endParaRPr lang="en-US" altLang="ja-JP" sz="1200" dirty="0">
              <a:latin typeface="UD デジタル 教科書体 NP" panose="02020400000000000000" pitchFamily="18" charset="-128"/>
              <a:ea typeface="UD デジタル 教科書体 NP" panose="02020400000000000000" pitchFamily="18" charset="-128"/>
            </a:endParaRPr>
          </a:p>
          <a:p>
            <a:pPr marL="0" indent="0">
              <a:buNone/>
            </a:pPr>
            <a:r>
              <a:rPr lang="ja-JP" altLang="en-US" sz="1200" dirty="0">
                <a:latin typeface="UD デジタル 教科書体 NP" panose="02020400000000000000" pitchFamily="18" charset="-128"/>
                <a:ea typeface="UD デジタル 教科書体 NP" panose="02020400000000000000" pitchFamily="18" charset="-128"/>
              </a:rPr>
              <a:t>・被災児童に障害が残った場合の見舞金</a:t>
            </a:r>
            <a:endParaRPr lang="en-US" altLang="ja-JP" sz="1200" dirty="0">
              <a:latin typeface="UD デジタル 教科書体 NP" panose="02020400000000000000" pitchFamily="18" charset="-128"/>
              <a:ea typeface="UD デジタル 教科書体 NP" panose="02020400000000000000" pitchFamily="18" charset="-128"/>
            </a:endParaRPr>
          </a:p>
          <a:p>
            <a:pPr marL="0" indent="0">
              <a:buNone/>
            </a:pPr>
            <a:r>
              <a:rPr lang="ja-JP" altLang="en-US" sz="1200" dirty="0">
                <a:latin typeface="UD デジタル 教科書体 NP" panose="02020400000000000000" pitchFamily="18" charset="-128"/>
                <a:ea typeface="UD デジタル 教科書体 NP" panose="02020400000000000000" pitchFamily="18" charset="-128"/>
              </a:rPr>
              <a:t>（最高４千万円）</a:t>
            </a:r>
            <a:endParaRPr lang="en-US" altLang="ja-JP" sz="1200" dirty="0">
              <a:latin typeface="UD デジタル 教科書体 NP" panose="02020400000000000000" pitchFamily="18" charset="-128"/>
              <a:ea typeface="UD デジタル 教科書体 NP" panose="02020400000000000000" pitchFamily="18" charset="-128"/>
            </a:endParaRPr>
          </a:p>
          <a:p>
            <a:pPr marL="0" indent="0">
              <a:buNone/>
            </a:pPr>
            <a:r>
              <a:rPr lang="ja-JP" altLang="en-US" sz="1200" dirty="0">
                <a:latin typeface="UD デジタル 教科書体 NP" panose="02020400000000000000" pitchFamily="18" charset="-128"/>
                <a:ea typeface="UD デジタル 教科書体 NP" panose="02020400000000000000" pitchFamily="18" charset="-128"/>
              </a:rPr>
              <a:t>・死亡した場合の見舞金</a:t>
            </a:r>
            <a:endParaRPr lang="en-US" altLang="ja-JP" sz="1200" dirty="0">
              <a:latin typeface="UD デジタル 教科書体 NP" panose="02020400000000000000" pitchFamily="18" charset="-128"/>
              <a:ea typeface="UD デジタル 教科書体 NP" panose="02020400000000000000" pitchFamily="18" charset="-128"/>
            </a:endParaRPr>
          </a:p>
          <a:p>
            <a:pPr marL="0" indent="0">
              <a:buNone/>
            </a:pPr>
            <a:r>
              <a:rPr lang="ja-JP" altLang="en-US" sz="1200" dirty="0">
                <a:latin typeface="UD デジタル 教科書体 NP" panose="02020400000000000000" pitchFamily="18" charset="-128"/>
                <a:ea typeface="UD デジタル 教科書体 NP" panose="02020400000000000000" pitchFamily="18" charset="-128"/>
              </a:rPr>
              <a:t>（最高３千万円）</a:t>
            </a:r>
            <a:endParaRPr lang="en-US" altLang="ja-JP" sz="1200" dirty="0">
              <a:latin typeface="UD デジタル 教科書体 NP" panose="02020400000000000000" pitchFamily="18" charset="-128"/>
              <a:ea typeface="UD デジタル 教科書体 NP" panose="02020400000000000000" pitchFamily="18" charset="-128"/>
            </a:endParaRPr>
          </a:p>
          <a:p>
            <a:pPr marL="0" indent="0">
              <a:buNone/>
            </a:pPr>
            <a:endParaRPr lang="en-US" altLang="ja-JP" sz="1200" dirty="0">
              <a:latin typeface="UD デジタル 教科書体 NP" panose="02020400000000000000" pitchFamily="18" charset="-128"/>
              <a:ea typeface="UD デジタル 教科書体 NP" panose="02020400000000000000" pitchFamily="18" charset="-128"/>
            </a:endParaRPr>
          </a:p>
          <a:p>
            <a:pPr marL="0" indent="0">
              <a:buNone/>
            </a:pPr>
            <a:r>
              <a:rPr lang="ja-JP" altLang="en-US" sz="1200" dirty="0">
                <a:latin typeface="UD デジタル 教科書体 NP" panose="02020400000000000000" pitchFamily="18" charset="-128"/>
                <a:ea typeface="UD デジタル 教科書体 NP" panose="02020400000000000000" pitchFamily="18" charset="-128"/>
              </a:rPr>
              <a:t>このような学校事故が起きないに越したことはありませんが、加入にメリットのある制度であると考えられます。配布物のチラシをご確認ください。</a:t>
            </a:r>
            <a:endParaRPr lang="en-US" altLang="ja-JP" sz="1200" dirty="0">
              <a:latin typeface="UD デジタル 教科書体 NP" panose="02020400000000000000" pitchFamily="18" charset="-128"/>
              <a:ea typeface="UD デジタル 教科書体 NP" panose="02020400000000000000" pitchFamily="18" charset="-128"/>
            </a:endParaRPr>
          </a:p>
          <a:p>
            <a:pPr marL="0" indent="0">
              <a:buNone/>
            </a:pPr>
            <a:endParaRPr lang="en-US" altLang="ja-JP" sz="1200" dirty="0">
              <a:latin typeface="UD デジタル 教科書体 NP" panose="02020400000000000000" pitchFamily="18" charset="-128"/>
              <a:ea typeface="UD デジタル 教科書体 NP" panose="02020400000000000000" pitchFamily="18" charset="-128"/>
            </a:endParaRPr>
          </a:p>
          <a:p>
            <a:pPr marL="0" indent="0">
              <a:buNone/>
            </a:pPr>
            <a:r>
              <a:rPr lang="ja-JP" altLang="en-US" sz="1200" dirty="0">
                <a:latin typeface="UD デジタル 教科書体 NP" panose="02020400000000000000" pitchFamily="18" charset="-128"/>
                <a:ea typeface="UD デジタル 教科書体 NP" panose="02020400000000000000" pitchFamily="18" charset="-128"/>
              </a:rPr>
              <a:t>そのほかに「ただいま」「いってきます」までの間が適用になる安全振興会の保険が</a:t>
            </a:r>
            <a:r>
              <a:rPr lang="ja-JP" altLang="en-US" sz="1200">
                <a:latin typeface="UD デジタル 教科書体 NP" panose="02020400000000000000" pitchFamily="18" charset="-128"/>
                <a:ea typeface="UD デジタル 教科書体 NP" panose="02020400000000000000" pitchFamily="18" charset="-128"/>
              </a:rPr>
              <a:t>あります。そちらもご確認をお願いします。</a:t>
            </a:r>
            <a:endParaRPr lang="en-US" altLang="ja-JP" sz="1200" dirty="0">
              <a:latin typeface="UD デジタル 教科書体 NP" panose="02020400000000000000" pitchFamily="18" charset="-128"/>
              <a:ea typeface="UD デジタル 教科書体 NP" panose="02020400000000000000" pitchFamily="18" charset="-128"/>
            </a:endParaRPr>
          </a:p>
          <a:p>
            <a:endParaRPr kumimoji="1" lang="ja-JP" altLang="en-US" dirty="0"/>
          </a:p>
        </p:txBody>
      </p:sp>
      <p:sp>
        <p:nvSpPr>
          <p:cNvPr id="4" name="スライド番号プレースホルダー 3">
            <a:extLst>
              <a:ext uri="{FF2B5EF4-FFF2-40B4-BE49-F238E27FC236}">
                <a16:creationId xmlns:a16="http://schemas.microsoft.com/office/drawing/2014/main" id="{15BBD8D9-96AC-4502-E629-54D5BE1A4F04}"/>
              </a:ext>
            </a:extLst>
          </p:cNvPr>
          <p:cNvSpPr>
            <a:spLocks noGrp="1"/>
          </p:cNvSpPr>
          <p:nvPr>
            <p:ph type="sldNum" sz="quarter" idx="10"/>
          </p:nvPr>
        </p:nvSpPr>
        <p:spPr/>
        <p:txBody>
          <a:bodyPr/>
          <a:lstStyle/>
          <a:p>
            <a:fld id="{15399BB0-41DA-4E38-A46B-F4CBC134F489}" type="slidenum">
              <a:rPr kumimoji="1" lang="ja-JP" altLang="en-US" smtClean="0"/>
              <a:t>13</a:t>
            </a:fld>
            <a:endParaRPr kumimoji="1" lang="ja-JP" altLang="en-US"/>
          </a:p>
        </p:txBody>
      </p:sp>
    </p:spTree>
    <p:extLst>
      <p:ext uri="{BB962C8B-B14F-4D97-AF65-F5344CB8AC3E}">
        <p14:creationId xmlns:p14="http://schemas.microsoft.com/office/powerpoint/2010/main" val="32056533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BE7A4D-E35C-3859-A0CC-4EF94E0D3FE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4A4ADF2-6034-932B-5698-31954E0E8AD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76927F9D-6391-F059-B07B-2C7B1B4D1E47}"/>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847E6490-60D4-56DB-26FC-4FADD25FAB17}"/>
              </a:ext>
            </a:extLst>
          </p:cNvPr>
          <p:cNvSpPr>
            <a:spLocks noGrp="1"/>
          </p:cNvSpPr>
          <p:nvPr>
            <p:ph type="sldNum" sz="quarter" idx="10"/>
          </p:nvPr>
        </p:nvSpPr>
        <p:spPr/>
        <p:txBody>
          <a:bodyPr/>
          <a:lstStyle/>
          <a:p>
            <a:fld id="{15399BB0-41DA-4E38-A46B-F4CBC134F489}" type="slidenum">
              <a:rPr kumimoji="1" lang="ja-JP" altLang="en-US" smtClean="0"/>
              <a:t>14</a:t>
            </a:fld>
            <a:endParaRPr kumimoji="1" lang="ja-JP" altLang="en-US"/>
          </a:p>
        </p:txBody>
      </p:sp>
    </p:spTree>
    <p:extLst>
      <p:ext uri="{BB962C8B-B14F-4D97-AF65-F5344CB8AC3E}">
        <p14:creationId xmlns:p14="http://schemas.microsoft.com/office/powerpoint/2010/main" val="8037504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DB4990-518D-238C-CE92-4A5D3A11087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CCFFC1A-2A01-4D6C-D66D-974EE8146EA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CBD81C9E-200C-4017-C5D9-A509A4454C13}"/>
              </a:ext>
            </a:extLst>
          </p:cNvPr>
          <p:cNvSpPr>
            <a:spLocks noGrp="1"/>
          </p:cNvSpPr>
          <p:nvPr>
            <p:ph type="body" idx="1"/>
          </p:nvPr>
        </p:nvSpPr>
        <p:spPr/>
        <p:txBody>
          <a:bodyPr/>
          <a:lstStyle/>
          <a:p>
            <a:pPr marL="0" indent="0">
              <a:lnSpc>
                <a:spcPct val="100000"/>
              </a:lnSpc>
              <a:buNone/>
            </a:pPr>
            <a:r>
              <a:rPr kumimoji="1" lang="ja-JP" altLang="en-US" dirty="0"/>
              <a:t>おはしをつかって食べる機会を増やしましょう。</a:t>
            </a:r>
            <a:r>
              <a:rPr lang="ja-JP" altLang="en-US" sz="1200" dirty="0">
                <a:latin typeface="UD デジタル 教科書体 NP" panose="02020400000000000000" pitchFamily="18" charset="-128"/>
                <a:ea typeface="UD デジタル 教科書体 NP" panose="02020400000000000000" pitchFamily="18" charset="-128"/>
              </a:rPr>
              <a:t>献立によっては</a:t>
            </a:r>
            <a:r>
              <a:rPr lang="ja-JP" altLang="en-US" sz="1800" b="1" dirty="0">
                <a:latin typeface="UD デジタル 教科書体 NP" panose="02020400000000000000" pitchFamily="18" charset="-128"/>
                <a:ea typeface="UD デジタル 教科書体 NP" panose="02020400000000000000" pitchFamily="18" charset="-128"/>
              </a:rPr>
              <a:t>スプーンやフォークが</a:t>
            </a:r>
            <a:endParaRPr lang="en-US" altLang="ja-JP" sz="1800" b="1" dirty="0">
              <a:latin typeface="UD デジタル 教科書体 NP" panose="02020400000000000000" pitchFamily="18" charset="-128"/>
              <a:ea typeface="UD デジタル 教科書体 NP" panose="02020400000000000000" pitchFamily="18" charset="-128"/>
            </a:endParaRPr>
          </a:p>
          <a:p>
            <a:pPr marL="0" indent="0">
              <a:lnSpc>
                <a:spcPct val="100000"/>
              </a:lnSpc>
              <a:buNone/>
            </a:pPr>
            <a:r>
              <a:rPr lang="ja-JP" altLang="en-US" sz="1800" b="1" dirty="0">
                <a:latin typeface="UD デジタル 教科書体 NP" panose="02020400000000000000" pitchFamily="18" charset="-128"/>
                <a:ea typeface="UD デジタル 教科書体 NP" panose="02020400000000000000" pitchFamily="18" charset="-128"/>
              </a:rPr>
              <a:t>つかない</a:t>
            </a:r>
            <a:r>
              <a:rPr lang="ja-JP" altLang="en-US" sz="1200" dirty="0">
                <a:latin typeface="UD デジタル 教科書体 NP" panose="02020400000000000000" pitchFamily="18" charset="-128"/>
                <a:ea typeface="UD デジタル 教科書体 NP" panose="02020400000000000000" pitchFamily="18" charset="-128"/>
              </a:rPr>
              <a:t>ことがあります。</a:t>
            </a:r>
            <a:endParaRPr lang="en-US" altLang="ja-JP" sz="1200" dirty="0">
              <a:latin typeface="UD デジタル 教科書体 NP" panose="02020400000000000000" pitchFamily="18" charset="-128"/>
              <a:ea typeface="UD デジタル 教科書体 NP" panose="02020400000000000000" pitchFamily="18" charset="-128"/>
            </a:endParaRPr>
          </a:p>
          <a:p>
            <a:pPr marL="0" indent="0">
              <a:lnSpc>
                <a:spcPct val="100000"/>
              </a:lnSpc>
              <a:buNone/>
            </a:pPr>
            <a:endParaRPr lang="en-US" altLang="ja-JP" sz="1200" dirty="0">
              <a:latin typeface="UD デジタル 教科書体 NP" panose="02020400000000000000" pitchFamily="18" charset="-128"/>
              <a:ea typeface="UD デジタル 教科書体 NP" panose="02020400000000000000" pitchFamily="18" charset="-128"/>
            </a:endParaRPr>
          </a:p>
          <a:p>
            <a:pPr marL="0" indent="0">
              <a:lnSpc>
                <a:spcPct val="100000"/>
              </a:lnSpc>
              <a:buNone/>
            </a:pPr>
            <a:r>
              <a:rPr lang="ja-JP" altLang="en-US" sz="1200" u="sng" dirty="0">
                <a:latin typeface="UD デジタル 教科書体 NP" panose="02020400000000000000" pitchFamily="18" charset="-128"/>
                <a:ea typeface="UD デジタル 教科書体 NP" panose="02020400000000000000" pitchFamily="18" charset="-128"/>
              </a:rPr>
              <a:t>時間内に食べられるように</a:t>
            </a:r>
            <a:endParaRPr lang="en-US" altLang="ja-JP" sz="1200" u="sng" dirty="0">
              <a:latin typeface="UD デジタル 教科書体 NP" panose="02020400000000000000" pitchFamily="18" charset="-128"/>
              <a:ea typeface="UD デジタル 教科書体 NP" panose="02020400000000000000" pitchFamily="18" charset="-128"/>
            </a:endParaRPr>
          </a:p>
          <a:p>
            <a:pPr marL="0" indent="0">
              <a:lnSpc>
                <a:spcPct val="100000"/>
              </a:lnSpc>
              <a:buNone/>
            </a:pPr>
            <a:r>
              <a:rPr lang="ja-JP" altLang="en-US" sz="1200" dirty="0">
                <a:latin typeface="UD デジタル 教科書体 NP" panose="02020400000000000000" pitchFamily="18" charset="-128"/>
                <a:ea typeface="UD デジタル 教科書体 NP" panose="02020400000000000000" pitchFamily="18" charset="-128"/>
              </a:rPr>
              <a:t>食べ終わりの時間を意識する練習をしましょう。</a:t>
            </a:r>
            <a:endParaRPr lang="en-US" altLang="ja-JP" sz="1200" dirty="0">
              <a:latin typeface="UD デジタル 教科書体 NP" panose="02020400000000000000" pitchFamily="18" charset="-128"/>
              <a:ea typeface="UD デジタル 教科書体 NP" panose="02020400000000000000" pitchFamily="18" charset="-128"/>
            </a:endParaRPr>
          </a:p>
        </p:txBody>
      </p:sp>
      <p:sp>
        <p:nvSpPr>
          <p:cNvPr id="4" name="スライド番号プレースホルダー 3">
            <a:extLst>
              <a:ext uri="{FF2B5EF4-FFF2-40B4-BE49-F238E27FC236}">
                <a16:creationId xmlns:a16="http://schemas.microsoft.com/office/drawing/2014/main" id="{6E7C8FB1-82AA-BDD4-14B2-B432E247CFFD}"/>
              </a:ext>
            </a:extLst>
          </p:cNvPr>
          <p:cNvSpPr>
            <a:spLocks noGrp="1"/>
          </p:cNvSpPr>
          <p:nvPr>
            <p:ph type="sldNum" sz="quarter" idx="10"/>
          </p:nvPr>
        </p:nvSpPr>
        <p:spPr/>
        <p:txBody>
          <a:bodyPr/>
          <a:lstStyle/>
          <a:p>
            <a:fld id="{15399BB0-41DA-4E38-A46B-F4CBC134F489}" type="slidenum">
              <a:rPr kumimoji="1" lang="ja-JP" altLang="en-US" smtClean="0"/>
              <a:t>15</a:t>
            </a:fld>
            <a:endParaRPr kumimoji="1" lang="ja-JP" altLang="en-US"/>
          </a:p>
        </p:txBody>
      </p:sp>
    </p:spTree>
    <p:extLst>
      <p:ext uri="{BB962C8B-B14F-4D97-AF65-F5344CB8AC3E}">
        <p14:creationId xmlns:p14="http://schemas.microsoft.com/office/powerpoint/2010/main" val="19208102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5853ED-FD79-BD3F-03A8-325E00335F6A}"/>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32CA0D1-3E3C-93A9-3C27-F9AE9A9C8D48}"/>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BF0E051-BA3A-9F32-C11A-7112EA18866E}"/>
              </a:ext>
            </a:extLst>
          </p:cNvPr>
          <p:cNvSpPr>
            <a:spLocks noGrp="1"/>
          </p:cNvSpPr>
          <p:nvPr>
            <p:ph type="body" idx="1"/>
          </p:nvPr>
        </p:nvSpPr>
        <p:spPr/>
        <p:txBody>
          <a:bodyPr/>
          <a:lstStyle/>
          <a:p>
            <a:pPr marL="0" indent="0">
              <a:buNone/>
            </a:pPr>
            <a:r>
              <a:rPr lang="ja-JP" altLang="en-US" sz="1200" dirty="0">
                <a:latin typeface="UD デジタル 教科書体 NP" panose="02020400000000000000" pitchFamily="18" charset="-128"/>
                <a:ea typeface="UD デジタル 教科書体 NP" panose="02020400000000000000" pitchFamily="18" charset="-128"/>
              </a:rPr>
              <a:t>骨のある魚（イワシ・サバ）を使用することがあります。</a:t>
            </a:r>
            <a:endParaRPr lang="en-US" altLang="ja-JP" sz="1200" dirty="0">
              <a:latin typeface="UD デジタル 教科書体 NP" panose="02020400000000000000" pitchFamily="18" charset="-128"/>
              <a:ea typeface="UD デジタル 教科書体 NP" panose="02020400000000000000" pitchFamily="18" charset="-128"/>
            </a:endParaRPr>
          </a:p>
          <a:p>
            <a:pPr marL="0" indent="0">
              <a:buNone/>
            </a:pPr>
            <a:endParaRPr lang="en-US" altLang="ja-JP" sz="1200" dirty="0">
              <a:latin typeface="UD デジタル 教科書体 NP" panose="02020400000000000000" pitchFamily="18" charset="-128"/>
              <a:ea typeface="UD デジタル 教科書体 NP" panose="02020400000000000000" pitchFamily="18" charset="-128"/>
            </a:endParaRPr>
          </a:p>
          <a:p>
            <a:pPr marL="0" indent="0">
              <a:buNone/>
            </a:pPr>
            <a:r>
              <a:rPr lang="ja-JP" altLang="en-US" sz="1800" b="1" dirty="0">
                <a:latin typeface="UD デジタル 教科書体 NP" panose="02020400000000000000" pitchFamily="18" charset="-128"/>
                <a:ea typeface="UD デジタル 教科書体 NP" panose="02020400000000000000" pitchFamily="18" charset="-128"/>
              </a:rPr>
              <a:t>魚の骨を自分でとりのぞいて食べられるように</a:t>
            </a:r>
            <a:endParaRPr lang="en-US" altLang="ja-JP" sz="1800" b="1" dirty="0">
              <a:latin typeface="UD デジタル 教科書体 NP" panose="02020400000000000000" pitchFamily="18" charset="-128"/>
              <a:ea typeface="UD デジタル 教科書体 NP" panose="02020400000000000000" pitchFamily="18" charset="-128"/>
            </a:endParaRPr>
          </a:p>
          <a:p>
            <a:pPr marL="0" indent="0">
              <a:buNone/>
            </a:pPr>
            <a:r>
              <a:rPr lang="ja-JP" altLang="en-US" sz="1200" dirty="0">
                <a:latin typeface="UD デジタル 教科書体 NP" panose="02020400000000000000" pitchFamily="18" charset="-128"/>
                <a:ea typeface="UD デジタル 教科書体 NP" panose="02020400000000000000" pitchFamily="18" charset="-128"/>
              </a:rPr>
              <a:t>しておくと安心です。</a:t>
            </a:r>
            <a:endParaRPr lang="en-US" altLang="ja-JP" sz="1200" dirty="0">
              <a:latin typeface="UD デジタル 教科書体 NP" panose="02020400000000000000" pitchFamily="18" charset="-128"/>
              <a:ea typeface="UD デジタル 教科書体 NP" panose="02020400000000000000" pitchFamily="18" charset="-128"/>
            </a:endParaRPr>
          </a:p>
          <a:p>
            <a:endParaRPr kumimoji="1" lang="ja-JP" altLang="en-US" dirty="0"/>
          </a:p>
        </p:txBody>
      </p:sp>
      <p:sp>
        <p:nvSpPr>
          <p:cNvPr id="4" name="スライド番号プレースホルダー 3">
            <a:extLst>
              <a:ext uri="{FF2B5EF4-FFF2-40B4-BE49-F238E27FC236}">
                <a16:creationId xmlns:a16="http://schemas.microsoft.com/office/drawing/2014/main" id="{2E168260-EAAE-B6F0-7DBC-4A59738F61CE}"/>
              </a:ext>
            </a:extLst>
          </p:cNvPr>
          <p:cNvSpPr>
            <a:spLocks noGrp="1"/>
          </p:cNvSpPr>
          <p:nvPr>
            <p:ph type="sldNum" sz="quarter" idx="10"/>
          </p:nvPr>
        </p:nvSpPr>
        <p:spPr/>
        <p:txBody>
          <a:bodyPr/>
          <a:lstStyle/>
          <a:p>
            <a:fld id="{15399BB0-41DA-4E38-A46B-F4CBC134F489}" type="slidenum">
              <a:rPr kumimoji="1" lang="ja-JP" altLang="en-US" smtClean="0"/>
              <a:t>16</a:t>
            </a:fld>
            <a:endParaRPr kumimoji="1" lang="ja-JP" altLang="en-US"/>
          </a:p>
        </p:txBody>
      </p:sp>
    </p:spTree>
    <p:extLst>
      <p:ext uri="{BB962C8B-B14F-4D97-AF65-F5344CB8AC3E}">
        <p14:creationId xmlns:p14="http://schemas.microsoft.com/office/powerpoint/2010/main" val="26114238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B6635D-A287-D79C-E2E7-16738351C0B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AF3947E-B5AF-399F-8A4A-4D552796B7C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8FCF8EC-79A5-685D-999E-F36FB528E2FD}"/>
              </a:ext>
            </a:extLst>
          </p:cNvPr>
          <p:cNvSpPr>
            <a:spLocks noGrp="1"/>
          </p:cNvSpPr>
          <p:nvPr>
            <p:ph type="body" idx="1"/>
          </p:nvPr>
        </p:nvSpPr>
        <p:spPr/>
        <p:txBody>
          <a:bodyPr/>
          <a:lstStyle/>
          <a:p>
            <a:pPr marL="0" indent="0">
              <a:buNone/>
            </a:pPr>
            <a:r>
              <a:rPr lang="ja-JP" altLang="en-US" sz="1200" dirty="0">
                <a:latin typeface="UD デジタル 教科書体 NP" panose="02020400000000000000" pitchFamily="18" charset="-128"/>
                <a:ea typeface="UD デジタル 教科書体 NP" panose="02020400000000000000" pitchFamily="18" charset="-128"/>
              </a:rPr>
              <a:t>その他なれておくと安心なこと</a:t>
            </a:r>
            <a:endParaRPr lang="en-US" altLang="ja-JP" sz="1200" dirty="0">
              <a:latin typeface="UD デジタル 教科書体 NP" panose="02020400000000000000" pitchFamily="18" charset="-128"/>
              <a:ea typeface="UD デジタル 教科書体 NP" panose="02020400000000000000" pitchFamily="18" charset="-128"/>
            </a:endParaRPr>
          </a:p>
          <a:p>
            <a:pPr marL="0" indent="0">
              <a:buNone/>
            </a:pPr>
            <a:r>
              <a:rPr lang="ja-JP" altLang="en-US" sz="1200" dirty="0">
                <a:latin typeface="UD デジタル 教科書体 NP" panose="02020400000000000000" pitchFamily="18" charset="-128"/>
                <a:ea typeface="UD デジタル 教科書体 NP" panose="02020400000000000000" pitchFamily="18" charset="-128"/>
              </a:rPr>
              <a:t>・柑橘類の固い皮をむいて実を食べる</a:t>
            </a:r>
            <a:endParaRPr lang="en-US" altLang="ja-JP" sz="1200" dirty="0">
              <a:latin typeface="UD デジタル 教科書体 NP" panose="02020400000000000000" pitchFamily="18" charset="-128"/>
              <a:ea typeface="UD デジタル 教科書体 NP" panose="02020400000000000000" pitchFamily="18" charset="-128"/>
            </a:endParaRPr>
          </a:p>
          <a:p>
            <a:pPr marL="0" indent="0">
              <a:buNone/>
            </a:pPr>
            <a:r>
              <a:rPr lang="ja-JP" altLang="en-US" sz="1200" dirty="0">
                <a:latin typeface="UD デジタル 教科書体 NP" panose="02020400000000000000" pitchFamily="18" charset="-128"/>
                <a:ea typeface="UD デジタル 教科書体 NP" panose="02020400000000000000" pitchFamily="18" charset="-128"/>
              </a:rPr>
              <a:t>・ゼリーなどのカップのふたを自分で開ける　等</a:t>
            </a:r>
            <a:endParaRPr lang="en-US" altLang="ja-JP" sz="1200" dirty="0">
              <a:latin typeface="UD デジタル 教科書体 NP" panose="02020400000000000000" pitchFamily="18" charset="-128"/>
              <a:ea typeface="UD デジタル 教科書体 NP" panose="02020400000000000000" pitchFamily="18" charset="-128"/>
            </a:endParaRPr>
          </a:p>
          <a:p>
            <a:pPr marL="0" indent="0">
              <a:buNone/>
            </a:pPr>
            <a:endParaRPr lang="en-US" altLang="ja-JP" sz="1200" dirty="0">
              <a:latin typeface="UD デジタル 教科書体 NP" panose="02020400000000000000" pitchFamily="18" charset="-128"/>
              <a:ea typeface="UD デジタル 教科書体 NP" panose="02020400000000000000" pitchFamily="18" charset="-128"/>
            </a:endParaRPr>
          </a:p>
          <a:p>
            <a:pPr marL="0" indent="0">
              <a:buNone/>
            </a:pPr>
            <a:endParaRPr lang="en-US" altLang="ja-JP" sz="1200" dirty="0">
              <a:latin typeface="UD デジタル 教科書体 NP" panose="02020400000000000000" pitchFamily="18" charset="-128"/>
              <a:ea typeface="UD デジタル 教科書体 NP" panose="02020400000000000000" pitchFamily="18" charset="-128"/>
            </a:endParaRPr>
          </a:p>
          <a:p>
            <a:pPr marL="0" indent="0">
              <a:buNone/>
            </a:pPr>
            <a:endParaRPr kumimoji="1" lang="en-US" altLang="ja-JP" sz="1200" dirty="0">
              <a:latin typeface="UD デジタル 教科書体 NP" panose="02020400000000000000" pitchFamily="18" charset="-128"/>
              <a:ea typeface="UD デジタル 教科書体 NP" panose="02020400000000000000" pitchFamily="18" charset="-128"/>
            </a:endParaRPr>
          </a:p>
          <a:p>
            <a:endParaRPr kumimoji="1" lang="ja-JP" altLang="en-US" dirty="0"/>
          </a:p>
        </p:txBody>
      </p:sp>
      <p:sp>
        <p:nvSpPr>
          <p:cNvPr id="4" name="スライド番号プレースホルダー 3">
            <a:extLst>
              <a:ext uri="{FF2B5EF4-FFF2-40B4-BE49-F238E27FC236}">
                <a16:creationId xmlns:a16="http://schemas.microsoft.com/office/drawing/2014/main" id="{83F0229F-71F1-3481-CF8A-3A7F2C803B97}"/>
              </a:ext>
            </a:extLst>
          </p:cNvPr>
          <p:cNvSpPr>
            <a:spLocks noGrp="1"/>
          </p:cNvSpPr>
          <p:nvPr>
            <p:ph type="sldNum" sz="quarter" idx="10"/>
          </p:nvPr>
        </p:nvSpPr>
        <p:spPr/>
        <p:txBody>
          <a:bodyPr/>
          <a:lstStyle/>
          <a:p>
            <a:fld id="{15399BB0-41DA-4E38-A46B-F4CBC134F489}" type="slidenum">
              <a:rPr kumimoji="1" lang="ja-JP" altLang="en-US" smtClean="0"/>
              <a:t>17</a:t>
            </a:fld>
            <a:endParaRPr kumimoji="1" lang="ja-JP" altLang="en-US"/>
          </a:p>
        </p:txBody>
      </p:sp>
    </p:spTree>
    <p:extLst>
      <p:ext uri="{BB962C8B-B14F-4D97-AF65-F5344CB8AC3E}">
        <p14:creationId xmlns:p14="http://schemas.microsoft.com/office/powerpoint/2010/main" val="30805127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UD デジタル 教科書体 NP" panose="02020400000000000000" pitchFamily="18" charset="-128"/>
                <a:ea typeface="UD デジタル 教科書体 NP" panose="02020400000000000000" pitchFamily="18" charset="-128"/>
              </a:rPr>
              <a:t>その他　心配なことがありましたら</a:t>
            </a:r>
            <a:br>
              <a:rPr kumimoji="1" lang="en-US" altLang="ja-JP" dirty="0">
                <a:latin typeface="UD デジタル 教科書体 NP" panose="02020400000000000000" pitchFamily="18" charset="-128"/>
                <a:ea typeface="UD デジタル 教科書体 NP" panose="02020400000000000000" pitchFamily="18" charset="-128"/>
              </a:rPr>
            </a:br>
            <a:br>
              <a:rPr kumimoji="1" lang="en-US" altLang="ja-JP" dirty="0">
                <a:latin typeface="UD デジタル 教科書体 NP" panose="02020400000000000000" pitchFamily="18" charset="-128"/>
                <a:ea typeface="UD デジタル 教科書体 NP" panose="02020400000000000000" pitchFamily="18" charset="-128"/>
              </a:rPr>
            </a:br>
            <a:r>
              <a:rPr kumimoji="1" lang="ja-JP" altLang="en-US" dirty="0">
                <a:latin typeface="UD デジタル 教科書体 NP" panose="02020400000000000000" pitchFamily="18" charset="-128"/>
                <a:ea typeface="UD デジタル 教科書体 NP" panose="02020400000000000000" pitchFamily="18" charset="-128"/>
              </a:rPr>
              <a:t>お知らせください。</a:t>
            </a:r>
            <a:endParaRPr kumimoji="1" lang="ja-JP" altLang="en-US" dirty="0"/>
          </a:p>
        </p:txBody>
      </p:sp>
      <p:sp>
        <p:nvSpPr>
          <p:cNvPr id="4" name="スライド番号プレースホルダー 3"/>
          <p:cNvSpPr>
            <a:spLocks noGrp="1"/>
          </p:cNvSpPr>
          <p:nvPr>
            <p:ph type="sldNum" sz="quarter" idx="5"/>
          </p:nvPr>
        </p:nvSpPr>
        <p:spPr/>
        <p:txBody>
          <a:bodyPr/>
          <a:lstStyle/>
          <a:p>
            <a:fld id="{15399BB0-41DA-4E38-A46B-F4CBC134F489}" type="slidenum">
              <a:rPr kumimoji="1" lang="ja-JP" altLang="en-US" smtClean="0"/>
              <a:t>18</a:t>
            </a:fld>
            <a:endParaRPr kumimoji="1" lang="ja-JP" altLang="en-US"/>
          </a:p>
        </p:txBody>
      </p:sp>
    </p:spTree>
    <p:extLst>
      <p:ext uri="{BB962C8B-B14F-4D97-AF65-F5344CB8AC3E}">
        <p14:creationId xmlns:p14="http://schemas.microsoft.com/office/powerpoint/2010/main" val="31076406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新治小　養護教諭の名前●●です。</a:t>
            </a:r>
            <a:endParaRPr kumimoji="1" lang="en-US" altLang="ja-JP" dirty="0"/>
          </a:p>
          <a:p>
            <a:r>
              <a:rPr lang="ja-JP" altLang="en-US" dirty="0"/>
              <a:t>健康に関して４点お話します。</a:t>
            </a:r>
            <a:endParaRPr lang="en-US" altLang="ja-JP" dirty="0"/>
          </a:p>
          <a:p>
            <a:endParaRPr kumimoji="1" lang="en-US" altLang="ja-JP" dirty="0"/>
          </a:p>
          <a:p>
            <a:r>
              <a:rPr lang="ja-JP" altLang="en-US" dirty="0"/>
              <a:t>１点目　入学までにお願いしたいことです。</a:t>
            </a:r>
            <a:endParaRPr lang="en-US" altLang="ja-JP" dirty="0"/>
          </a:p>
          <a:p>
            <a:r>
              <a:rPr lang="ja-JP" altLang="en-US" dirty="0"/>
              <a:t>入学までに生活リズムを整えるようにご協力をお願いします。</a:t>
            </a:r>
            <a:endParaRPr lang="en-US" altLang="ja-JP" dirty="0"/>
          </a:p>
          <a:p>
            <a:endParaRPr kumimoji="1" lang="en-US" altLang="ja-JP" dirty="0"/>
          </a:p>
          <a:p>
            <a:r>
              <a:rPr lang="ja-JP" altLang="en-US" dirty="0"/>
              <a:t>また就学時健康診断等で受診が必要な場合や予防接種につきましても入学前にすませておくと安心です。</a:t>
            </a:r>
            <a:endParaRPr kumimoji="1" lang="ja-JP" altLang="en-US" dirty="0"/>
          </a:p>
        </p:txBody>
      </p:sp>
      <p:sp>
        <p:nvSpPr>
          <p:cNvPr id="4" name="スライド番号プレースホルダー 3"/>
          <p:cNvSpPr>
            <a:spLocks noGrp="1"/>
          </p:cNvSpPr>
          <p:nvPr>
            <p:ph type="sldNum" sz="quarter" idx="10"/>
          </p:nvPr>
        </p:nvSpPr>
        <p:spPr/>
        <p:txBody>
          <a:bodyPr/>
          <a:lstStyle/>
          <a:p>
            <a:fld id="{15399BB0-41DA-4E38-A46B-F4CBC134F489}" type="slidenum">
              <a:rPr kumimoji="1" lang="ja-JP" altLang="en-US" smtClean="0"/>
              <a:t>2</a:t>
            </a:fld>
            <a:endParaRPr kumimoji="1" lang="ja-JP" altLang="en-US"/>
          </a:p>
        </p:txBody>
      </p:sp>
    </p:spTree>
    <p:extLst>
      <p:ext uri="{BB962C8B-B14F-4D97-AF65-F5344CB8AC3E}">
        <p14:creationId xmlns:p14="http://schemas.microsoft.com/office/powerpoint/2010/main" val="39564490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入学後ですが、</a:t>
            </a:r>
            <a:endParaRPr kumimoji="1" lang="en-US" altLang="ja-JP" dirty="0"/>
          </a:p>
          <a:p>
            <a:r>
              <a:rPr kumimoji="1" lang="ja-JP" altLang="en-US" dirty="0"/>
              <a:t>毎朝の健康観察をよろしくお願いします。</a:t>
            </a:r>
            <a:endParaRPr kumimoji="1" lang="en-US" altLang="ja-JP" dirty="0"/>
          </a:p>
          <a:p>
            <a:r>
              <a:rPr kumimoji="1" lang="ja-JP" altLang="en-US" dirty="0"/>
              <a:t>朝解熱をしているから登校をさせるのではなく、</a:t>
            </a:r>
            <a:endParaRPr kumimoji="1" lang="en-US" altLang="ja-JP" dirty="0"/>
          </a:p>
          <a:p>
            <a:r>
              <a:rPr lang="ja-JP" altLang="en-US" dirty="0"/>
              <a:t>一日お子さんが集団生活を送ることができるかどうかという</a:t>
            </a:r>
            <a:endParaRPr lang="en-US" altLang="ja-JP" dirty="0"/>
          </a:p>
          <a:p>
            <a:r>
              <a:rPr kumimoji="1" lang="ja-JP" altLang="en-US" dirty="0"/>
              <a:t>視点でご判断ください。</a:t>
            </a:r>
            <a:endParaRPr kumimoji="1" lang="en-US" altLang="ja-JP" dirty="0"/>
          </a:p>
          <a:p>
            <a:endParaRPr lang="en-US" altLang="ja-JP" dirty="0"/>
          </a:p>
          <a:p>
            <a:r>
              <a:rPr kumimoji="1" lang="ja-JP" altLang="en-US" dirty="0"/>
              <a:t>また普段と様子が違う日などは学校からの電話がないかきにしていただけますと安心です。</a:t>
            </a:r>
            <a:endParaRPr kumimoji="1"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15399BB0-41DA-4E38-A46B-F4CBC134F489}" type="slidenum">
              <a:rPr kumimoji="1" lang="ja-JP" altLang="en-US" smtClean="0"/>
              <a:t>3</a:t>
            </a:fld>
            <a:endParaRPr kumimoji="1" lang="ja-JP" altLang="en-US"/>
          </a:p>
        </p:txBody>
      </p:sp>
    </p:spTree>
    <p:extLst>
      <p:ext uri="{BB962C8B-B14F-4D97-AF65-F5344CB8AC3E}">
        <p14:creationId xmlns:p14="http://schemas.microsoft.com/office/powerpoint/2010/main" val="26707998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C23AC2-4D30-00D3-7098-DAEE319A718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23E0730-29ED-8CF9-3D96-3CCC3C02810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C8C7251-FCB5-633E-4CA7-C06DFDE5FEA3}"/>
              </a:ext>
            </a:extLst>
          </p:cNvPr>
          <p:cNvSpPr>
            <a:spLocks noGrp="1"/>
          </p:cNvSpPr>
          <p:nvPr>
            <p:ph type="body" idx="1"/>
          </p:nvPr>
        </p:nvSpPr>
        <p:spPr/>
        <p:txBody>
          <a:bodyPr/>
          <a:lstStyle/>
          <a:p>
            <a:endParaRPr lang="en-US" altLang="ja-JP" dirty="0"/>
          </a:p>
          <a:p>
            <a:r>
              <a:rPr kumimoji="1" lang="ja-JP" altLang="en-US" dirty="0"/>
              <a:t>学校では集団生活の場です。思いがけないけがをしてしまうことがあります。病院受診が必要な場合などには学校から連絡させていただきます。</a:t>
            </a:r>
            <a:endParaRPr kumimoji="1" lang="en-US" altLang="ja-JP" dirty="0"/>
          </a:p>
          <a:p>
            <a:r>
              <a:rPr lang="ja-JP" altLang="en-US" dirty="0"/>
              <a:t>お仕事で出られない場合にも休憩時間等に電話が来ていないかなどの確認をお願いします。</a:t>
            </a:r>
            <a:endParaRPr lang="en-US" altLang="ja-JP" dirty="0"/>
          </a:p>
        </p:txBody>
      </p:sp>
      <p:sp>
        <p:nvSpPr>
          <p:cNvPr id="4" name="スライド番号プレースホルダー 3">
            <a:extLst>
              <a:ext uri="{FF2B5EF4-FFF2-40B4-BE49-F238E27FC236}">
                <a16:creationId xmlns:a16="http://schemas.microsoft.com/office/drawing/2014/main" id="{B3C458ED-7B6B-593A-7FE1-F2A0808699F5}"/>
              </a:ext>
            </a:extLst>
          </p:cNvPr>
          <p:cNvSpPr>
            <a:spLocks noGrp="1"/>
          </p:cNvSpPr>
          <p:nvPr>
            <p:ph type="sldNum" sz="quarter" idx="10"/>
          </p:nvPr>
        </p:nvSpPr>
        <p:spPr/>
        <p:txBody>
          <a:bodyPr/>
          <a:lstStyle/>
          <a:p>
            <a:fld id="{15399BB0-41DA-4E38-A46B-F4CBC134F489}" type="slidenum">
              <a:rPr kumimoji="1" lang="ja-JP" altLang="en-US" smtClean="0"/>
              <a:t>4</a:t>
            </a:fld>
            <a:endParaRPr kumimoji="1" lang="ja-JP" altLang="en-US"/>
          </a:p>
        </p:txBody>
      </p:sp>
    </p:spTree>
    <p:extLst>
      <p:ext uri="{BB962C8B-B14F-4D97-AF65-F5344CB8AC3E}">
        <p14:creationId xmlns:p14="http://schemas.microsoft.com/office/powerpoint/2010/main" val="6636493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88B189-201E-08D7-C32F-2C17B3C2A6C8}"/>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B3DC135-9C06-C307-7EA9-A29A3995564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5646BA3-8A0D-DA5C-F0B4-E1CCA8038375}"/>
              </a:ext>
            </a:extLst>
          </p:cNvPr>
          <p:cNvSpPr>
            <a:spLocks noGrp="1"/>
          </p:cNvSpPr>
          <p:nvPr>
            <p:ph type="body" idx="1"/>
          </p:nvPr>
        </p:nvSpPr>
        <p:spPr/>
        <p:txBody>
          <a:bodyPr/>
          <a:lstStyle/>
          <a:p>
            <a:r>
              <a:rPr lang="ja-JP" altLang="en-US" dirty="0"/>
              <a:t>また感染症などが疑われる際は、医療機関の受診のご協力をお願いします。</a:t>
            </a:r>
            <a:endParaRPr lang="en-US" altLang="ja-JP" dirty="0"/>
          </a:p>
        </p:txBody>
      </p:sp>
      <p:sp>
        <p:nvSpPr>
          <p:cNvPr id="4" name="スライド番号プレースホルダー 3">
            <a:extLst>
              <a:ext uri="{FF2B5EF4-FFF2-40B4-BE49-F238E27FC236}">
                <a16:creationId xmlns:a16="http://schemas.microsoft.com/office/drawing/2014/main" id="{A4E743D6-090A-3CB2-8951-8B7333108E1F}"/>
              </a:ext>
            </a:extLst>
          </p:cNvPr>
          <p:cNvSpPr>
            <a:spLocks noGrp="1"/>
          </p:cNvSpPr>
          <p:nvPr>
            <p:ph type="sldNum" sz="quarter" idx="10"/>
          </p:nvPr>
        </p:nvSpPr>
        <p:spPr/>
        <p:txBody>
          <a:bodyPr/>
          <a:lstStyle/>
          <a:p>
            <a:fld id="{15399BB0-41DA-4E38-A46B-F4CBC134F489}" type="slidenum">
              <a:rPr kumimoji="1" lang="ja-JP" altLang="en-US" smtClean="0"/>
              <a:t>5</a:t>
            </a:fld>
            <a:endParaRPr kumimoji="1" lang="ja-JP" altLang="en-US"/>
          </a:p>
        </p:txBody>
      </p:sp>
    </p:spTree>
    <p:extLst>
      <p:ext uri="{BB962C8B-B14F-4D97-AF65-F5344CB8AC3E}">
        <p14:creationId xmlns:p14="http://schemas.microsoft.com/office/powerpoint/2010/main" val="31731693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次に入学式でご提出いただくものについておはなしします。</a:t>
            </a:r>
          </a:p>
        </p:txBody>
      </p:sp>
      <p:sp>
        <p:nvSpPr>
          <p:cNvPr id="4" name="スライド番号プレースホルダー 3"/>
          <p:cNvSpPr>
            <a:spLocks noGrp="1"/>
          </p:cNvSpPr>
          <p:nvPr>
            <p:ph type="sldNum" sz="quarter" idx="10"/>
          </p:nvPr>
        </p:nvSpPr>
        <p:spPr/>
        <p:txBody>
          <a:bodyPr/>
          <a:lstStyle/>
          <a:p>
            <a:fld id="{15399BB0-41DA-4E38-A46B-F4CBC134F489}" type="slidenum">
              <a:rPr kumimoji="1" lang="ja-JP" altLang="en-US" smtClean="0"/>
              <a:t>6</a:t>
            </a:fld>
            <a:endParaRPr kumimoji="1" lang="ja-JP" altLang="en-US"/>
          </a:p>
        </p:txBody>
      </p:sp>
    </p:spTree>
    <p:extLst>
      <p:ext uri="{BB962C8B-B14F-4D97-AF65-F5344CB8AC3E}">
        <p14:creationId xmlns:p14="http://schemas.microsoft.com/office/powerpoint/2010/main" val="13638977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１つめ</a:t>
            </a:r>
            <a:endParaRPr kumimoji="1" lang="en-US" altLang="ja-JP" dirty="0"/>
          </a:p>
          <a:p>
            <a:r>
              <a:rPr kumimoji="1" lang="ja-JP" altLang="en-US" dirty="0"/>
              <a:t>児童保健調査票です。</a:t>
            </a:r>
            <a:r>
              <a:rPr lang="ja-JP" altLang="en-US" dirty="0"/>
              <a:t>６年間使用します。連絡先については複数ご記載いただきますようにお願いします。なお、緊急連絡先の番号の順にお電話します。</a:t>
            </a:r>
            <a:endParaRPr lang="en-US" altLang="ja-JP" dirty="0"/>
          </a:p>
          <a:p>
            <a:endParaRPr kumimoji="1" lang="en-US" altLang="ja-JP" dirty="0"/>
          </a:p>
          <a:p>
            <a:r>
              <a:rPr lang="ja-JP" altLang="en-US" dirty="0"/>
              <a:t>２つめ</a:t>
            </a:r>
            <a:endParaRPr lang="en-US" altLang="ja-JP" dirty="0"/>
          </a:p>
          <a:p>
            <a:r>
              <a:rPr kumimoji="1" lang="ja-JP" altLang="en-US" dirty="0"/>
              <a:t>心臓病調査票</a:t>
            </a:r>
            <a:r>
              <a:rPr lang="ja-JP" altLang="en-US" dirty="0"/>
              <a:t>です。</a:t>
            </a:r>
            <a:endParaRPr lang="en-US" altLang="ja-JP" dirty="0"/>
          </a:p>
          <a:p>
            <a:r>
              <a:rPr kumimoji="1" lang="ja-JP" altLang="en-US" dirty="0"/>
              <a:t>入学後の心臓検診で使用しますので、ご提出をお願いします。</a:t>
            </a:r>
            <a:endParaRPr kumimoji="1" lang="en-US" altLang="ja-JP" dirty="0"/>
          </a:p>
          <a:p>
            <a:r>
              <a:rPr lang="ja-JP" altLang="en-US" dirty="0"/>
              <a:t>①と②は入学式でご提出ください。</a:t>
            </a:r>
            <a:endParaRPr lang="en-US" altLang="ja-JP" dirty="0"/>
          </a:p>
          <a:p>
            <a:endParaRPr kumimoji="1" lang="en-US" altLang="ja-JP" dirty="0"/>
          </a:p>
          <a:p>
            <a:r>
              <a:rPr lang="ja-JP" altLang="en-US" dirty="0"/>
              <a:t>①も②もどちらも全員ご提出いただくものです。</a:t>
            </a:r>
            <a:endParaRPr lang="en-US" altLang="ja-JP" dirty="0"/>
          </a:p>
          <a:p>
            <a:r>
              <a:rPr kumimoji="1" lang="ja-JP" altLang="en-US" dirty="0"/>
              <a:t>お忘れないようにお願いします。</a:t>
            </a:r>
            <a:endParaRPr kumimoji="1" lang="en-US" altLang="ja-JP" dirty="0"/>
          </a:p>
          <a:p>
            <a:endParaRPr lang="en-US" altLang="ja-JP" dirty="0"/>
          </a:p>
          <a:p>
            <a:r>
              <a:rPr kumimoji="1" lang="ja-JP" altLang="en-US" dirty="0"/>
              <a:t>またアレルギー疾患の関連書類を本日の提出のお約束となっていました。ご相談のある方は会終了後、養護教諭までお知らせください。</a:t>
            </a:r>
            <a:endParaRPr kumimoji="1" lang="en-US" altLang="ja-JP" dirty="0"/>
          </a:p>
          <a:p>
            <a:endParaRPr lang="en-US" altLang="ja-JP" dirty="0"/>
          </a:p>
          <a:p>
            <a:endParaRPr kumimoji="1" lang="en-US" altLang="ja-JP" dirty="0"/>
          </a:p>
        </p:txBody>
      </p:sp>
      <p:sp>
        <p:nvSpPr>
          <p:cNvPr id="4" name="スライド番号プレースホルダー 3"/>
          <p:cNvSpPr>
            <a:spLocks noGrp="1"/>
          </p:cNvSpPr>
          <p:nvPr>
            <p:ph type="sldNum" sz="quarter" idx="10"/>
          </p:nvPr>
        </p:nvSpPr>
        <p:spPr/>
        <p:txBody>
          <a:bodyPr/>
          <a:lstStyle/>
          <a:p>
            <a:fld id="{15399BB0-41DA-4E38-A46B-F4CBC134F489}" type="slidenum">
              <a:rPr kumimoji="1" lang="ja-JP" altLang="en-US" smtClean="0"/>
              <a:t>7</a:t>
            </a:fld>
            <a:endParaRPr kumimoji="1" lang="ja-JP" altLang="en-US"/>
          </a:p>
        </p:txBody>
      </p:sp>
    </p:spTree>
    <p:extLst>
      <p:ext uri="{BB962C8B-B14F-4D97-AF65-F5344CB8AC3E}">
        <p14:creationId xmlns:p14="http://schemas.microsoft.com/office/powerpoint/2010/main" val="22423457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a:p>
            <a:r>
              <a:rPr lang="ja-JP" altLang="en-US" dirty="0"/>
              <a:t>健康手帳についてお話します。</a:t>
            </a:r>
            <a:endParaRPr lang="en-US" altLang="ja-JP" dirty="0"/>
          </a:p>
          <a:p>
            <a:r>
              <a:rPr kumimoji="1" lang="ja-JP" altLang="en-US" dirty="0"/>
              <a:t>６年間使用します。健康診断の記録を記載していきます。</a:t>
            </a:r>
          </a:p>
        </p:txBody>
      </p:sp>
      <p:sp>
        <p:nvSpPr>
          <p:cNvPr id="4" name="スライド番号プレースホルダー 3"/>
          <p:cNvSpPr>
            <a:spLocks noGrp="1"/>
          </p:cNvSpPr>
          <p:nvPr>
            <p:ph type="sldNum" sz="quarter" idx="10"/>
          </p:nvPr>
        </p:nvSpPr>
        <p:spPr/>
        <p:txBody>
          <a:bodyPr/>
          <a:lstStyle/>
          <a:p>
            <a:fld id="{15399BB0-41DA-4E38-A46B-F4CBC134F489}" type="slidenum">
              <a:rPr kumimoji="1" lang="ja-JP" altLang="en-US" smtClean="0"/>
              <a:t>8</a:t>
            </a:fld>
            <a:endParaRPr kumimoji="1" lang="ja-JP" altLang="en-US"/>
          </a:p>
        </p:txBody>
      </p:sp>
    </p:spTree>
    <p:extLst>
      <p:ext uri="{BB962C8B-B14F-4D97-AF65-F5344CB8AC3E}">
        <p14:creationId xmlns:p14="http://schemas.microsoft.com/office/powerpoint/2010/main" val="9493341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お名前は漢字で、ふりがなをご記入ください。</a:t>
            </a:r>
          </a:p>
        </p:txBody>
      </p:sp>
      <p:sp>
        <p:nvSpPr>
          <p:cNvPr id="4" name="スライド番号プレースホルダー 3"/>
          <p:cNvSpPr>
            <a:spLocks noGrp="1"/>
          </p:cNvSpPr>
          <p:nvPr>
            <p:ph type="sldNum" sz="quarter" idx="10"/>
          </p:nvPr>
        </p:nvSpPr>
        <p:spPr/>
        <p:txBody>
          <a:bodyPr/>
          <a:lstStyle/>
          <a:p>
            <a:fld id="{15399BB0-41DA-4E38-A46B-F4CBC134F489}" type="slidenum">
              <a:rPr kumimoji="1" lang="ja-JP" altLang="en-US" smtClean="0"/>
              <a:t>9</a:t>
            </a:fld>
            <a:endParaRPr kumimoji="1" lang="ja-JP" altLang="en-US"/>
          </a:p>
        </p:txBody>
      </p:sp>
    </p:spTree>
    <p:extLst>
      <p:ext uri="{BB962C8B-B14F-4D97-AF65-F5344CB8AC3E}">
        <p14:creationId xmlns:p14="http://schemas.microsoft.com/office/powerpoint/2010/main" val="1505851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F6556C6F-3A49-4010-9CFD-EFDAC7854FAC}" type="datetimeFigureOut">
              <a:rPr kumimoji="1" lang="ja-JP" altLang="en-US" smtClean="0"/>
              <a:t>2026/2/3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CA4E1C9-01D3-4A01-A3A4-570900520358}" type="slidenum">
              <a:rPr kumimoji="1" lang="ja-JP" altLang="en-US" smtClean="0"/>
              <a:t>‹#›</a:t>
            </a:fld>
            <a:endParaRPr kumimoji="1" lang="ja-JP" altLang="en-US"/>
          </a:p>
        </p:txBody>
      </p:sp>
    </p:spTree>
    <p:extLst>
      <p:ext uri="{BB962C8B-B14F-4D97-AF65-F5344CB8AC3E}">
        <p14:creationId xmlns:p14="http://schemas.microsoft.com/office/powerpoint/2010/main" val="8194119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F6556C6F-3A49-4010-9CFD-EFDAC7854FAC}" type="datetimeFigureOut">
              <a:rPr kumimoji="1" lang="ja-JP" altLang="en-US" smtClean="0"/>
              <a:t>2026/2/3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CA4E1C9-01D3-4A01-A3A4-570900520358}" type="slidenum">
              <a:rPr kumimoji="1" lang="ja-JP" altLang="en-US" smtClean="0"/>
              <a:t>‹#›</a:t>
            </a:fld>
            <a:endParaRPr kumimoji="1" lang="ja-JP" altLang="en-US"/>
          </a:p>
        </p:txBody>
      </p:sp>
    </p:spTree>
    <p:extLst>
      <p:ext uri="{BB962C8B-B14F-4D97-AF65-F5344CB8AC3E}">
        <p14:creationId xmlns:p14="http://schemas.microsoft.com/office/powerpoint/2010/main" val="31042682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F6556C6F-3A49-4010-9CFD-EFDAC7854FAC}" type="datetimeFigureOut">
              <a:rPr kumimoji="1" lang="ja-JP" altLang="en-US" smtClean="0"/>
              <a:t>2026/2/3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CA4E1C9-01D3-4A01-A3A4-570900520358}" type="slidenum">
              <a:rPr kumimoji="1" lang="ja-JP" altLang="en-US" smtClean="0"/>
              <a:t>‹#›</a:t>
            </a:fld>
            <a:endParaRPr kumimoji="1" lang="ja-JP" altLang="en-US"/>
          </a:p>
        </p:txBody>
      </p:sp>
    </p:spTree>
    <p:extLst>
      <p:ext uri="{BB962C8B-B14F-4D97-AF65-F5344CB8AC3E}">
        <p14:creationId xmlns:p14="http://schemas.microsoft.com/office/powerpoint/2010/main" val="14526729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F6556C6F-3A49-4010-9CFD-EFDAC7854FAC}" type="datetimeFigureOut">
              <a:rPr kumimoji="1" lang="ja-JP" altLang="en-US" smtClean="0"/>
              <a:t>2026/2/3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CA4E1C9-01D3-4A01-A3A4-570900520358}" type="slidenum">
              <a:rPr kumimoji="1" lang="ja-JP" altLang="en-US" smtClean="0"/>
              <a:t>‹#›</a:t>
            </a:fld>
            <a:endParaRPr kumimoji="1" lang="ja-JP" altLang="en-US"/>
          </a:p>
        </p:txBody>
      </p:sp>
    </p:spTree>
    <p:extLst>
      <p:ext uri="{BB962C8B-B14F-4D97-AF65-F5344CB8AC3E}">
        <p14:creationId xmlns:p14="http://schemas.microsoft.com/office/powerpoint/2010/main" val="10001861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F6556C6F-3A49-4010-9CFD-EFDAC7854FAC}" type="datetimeFigureOut">
              <a:rPr kumimoji="1" lang="ja-JP" altLang="en-US" smtClean="0"/>
              <a:t>2026/2/3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CA4E1C9-01D3-4A01-A3A4-570900520358}" type="slidenum">
              <a:rPr kumimoji="1" lang="ja-JP" altLang="en-US" smtClean="0"/>
              <a:t>‹#›</a:t>
            </a:fld>
            <a:endParaRPr kumimoji="1" lang="ja-JP" altLang="en-US"/>
          </a:p>
        </p:txBody>
      </p:sp>
    </p:spTree>
    <p:extLst>
      <p:ext uri="{BB962C8B-B14F-4D97-AF65-F5344CB8AC3E}">
        <p14:creationId xmlns:p14="http://schemas.microsoft.com/office/powerpoint/2010/main" val="38920543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F6556C6F-3A49-4010-9CFD-EFDAC7854FAC}" type="datetimeFigureOut">
              <a:rPr kumimoji="1" lang="ja-JP" altLang="en-US" smtClean="0"/>
              <a:t>2026/2/3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CA4E1C9-01D3-4A01-A3A4-570900520358}" type="slidenum">
              <a:rPr kumimoji="1" lang="ja-JP" altLang="en-US" smtClean="0"/>
              <a:t>‹#›</a:t>
            </a:fld>
            <a:endParaRPr kumimoji="1" lang="ja-JP" altLang="en-US"/>
          </a:p>
        </p:txBody>
      </p:sp>
    </p:spTree>
    <p:extLst>
      <p:ext uri="{BB962C8B-B14F-4D97-AF65-F5344CB8AC3E}">
        <p14:creationId xmlns:p14="http://schemas.microsoft.com/office/powerpoint/2010/main" val="2020937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F6556C6F-3A49-4010-9CFD-EFDAC7854FAC}" type="datetimeFigureOut">
              <a:rPr kumimoji="1" lang="ja-JP" altLang="en-US" smtClean="0"/>
              <a:t>2026/2/3</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3CA4E1C9-01D3-4A01-A3A4-570900520358}" type="slidenum">
              <a:rPr kumimoji="1" lang="ja-JP" altLang="en-US" smtClean="0"/>
              <a:t>‹#›</a:t>
            </a:fld>
            <a:endParaRPr kumimoji="1" lang="ja-JP" altLang="en-US"/>
          </a:p>
        </p:txBody>
      </p:sp>
    </p:spTree>
    <p:extLst>
      <p:ext uri="{BB962C8B-B14F-4D97-AF65-F5344CB8AC3E}">
        <p14:creationId xmlns:p14="http://schemas.microsoft.com/office/powerpoint/2010/main" val="10371371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F6556C6F-3A49-4010-9CFD-EFDAC7854FAC}" type="datetimeFigureOut">
              <a:rPr kumimoji="1" lang="ja-JP" altLang="en-US" smtClean="0"/>
              <a:t>2026/2/3</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3CA4E1C9-01D3-4A01-A3A4-570900520358}" type="slidenum">
              <a:rPr kumimoji="1" lang="ja-JP" altLang="en-US" smtClean="0"/>
              <a:t>‹#›</a:t>
            </a:fld>
            <a:endParaRPr kumimoji="1" lang="ja-JP" altLang="en-US"/>
          </a:p>
        </p:txBody>
      </p:sp>
    </p:spTree>
    <p:extLst>
      <p:ext uri="{BB962C8B-B14F-4D97-AF65-F5344CB8AC3E}">
        <p14:creationId xmlns:p14="http://schemas.microsoft.com/office/powerpoint/2010/main" val="38123251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F6556C6F-3A49-4010-9CFD-EFDAC7854FAC}" type="datetimeFigureOut">
              <a:rPr kumimoji="1" lang="ja-JP" altLang="en-US" smtClean="0"/>
              <a:t>2026/2/3</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3CA4E1C9-01D3-4A01-A3A4-570900520358}" type="slidenum">
              <a:rPr kumimoji="1" lang="ja-JP" altLang="en-US" smtClean="0"/>
              <a:t>‹#›</a:t>
            </a:fld>
            <a:endParaRPr kumimoji="1" lang="ja-JP" altLang="en-US"/>
          </a:p>
        </p:txBody>
      </p:sp>
    </p:spTree>
    <p:extLst>
      <p:ext uri="{BB962C8B-B14F-4D97-AF65-F5344CB8AC3E}">
        <p14:creationId xmlns:p14="http://schemas.microsoft.com/office/powerpoint/2010/main" val="21875595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F6556C6F-3A49-4010-9CFD-EFDAC7854FAC}" type="datetimeFigureOut">
              <a:rPr kumimoji="1" lang="ja-JP" altLang="en-US" smtClean="0"/>
              <a:t>2026/2/3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CA4E1C9-01D3-4A01-A3A4-570900520358}" type="slidenum">
              <a:rPr kumimoji="1" lang="ja-JP" altLang="en-US" smtClean="0"/>
              <a:t>‹#›</a:t>
            </a:fld>
            <a:endParaRPr kumimoji="1" lang="ja-JP" altLang="en-US"/>
          </a:p>
        </p:txBody>
      </p:sp>
    </p:spTree>
    <p:extLst>
      <p:ext uri="{BB962C8B-B14F-4D97-AF65-F5344CB8AC3E}">
        <p14:creationId xmlns:p14="http://schemas.microsoft.com/office/powerpoint/2010/main" val="12923631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F6556C6F-3A49-4010-9CFD-EFDAC7854FAC}" type="datetimeFigureOut">
              <a:rPr kumimoji="1" lang="ja-JP" altLang="en-US" smtClean="0"/>
              <a:t>2026/2/3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CA4E1C9-01D3-4A01-A3A4-570900520358}" type="slidenum">
              <a:rPr kumimoji="1" lang="ja-JP" altLang="en-US" smtClean="0"/>
              <a:t>‹#›</a:t>
            </a:fld>
            <a:endParaRPr kumimoji="1" lang="ja-JP" altLang="en-US"/>
          </a:p>
        </p:txBody>
      </p:sp>
    </p:spTree>
    <p:extLst>
      <p:ext uri="{BB962C8B-B14F-4D97-AF65-F5344CB8AC3E}">
        <p14:creationId xmlns:p14="http://schemas.microsoft.com/office/powerpoint/2010/main" val="18801310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556C6F-3A49-4010-9CFD-EFDAC7854FAC}" type="datetimeFigureOut">
              <a:rPr kumimoji="1" lang="ja-JP" altLang="en-US" smtClean="0"/>
              <a:t>2026/2/3</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A4E1C9-01D3-4A01-A3A4-570900520358}" type="slidenum">
              <a:rPr kumimoji="1" lang="ja-JP" altLang="en-US" smtClean="0"/>
              <a:t>‹#›</a:t>
            </a:fld>
            <a:endParaRPr kumimoji="1" lang="ja-JP" altLang="en-US"/>
          </a:p>
        </p:txBody>
      </p:sp>
    </p:spTree>
    <p:extLst>
      <p:ext uri="{BB962C8B-B14F-4D97-AF65-F5344CB8AC3E}">
        <p14:creationId xmlns:p14="http://schemas.microsoft.com/office/powerpoint/2010/main" val="27047433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768350"/>
            <a:ext cx="10515600" cy="2852737"/>
          </a:xfrm>
        </p:spPr>
        <p:txBody>
          <a:bodyPr/>
          <a:lstStyle/>
          <a:p>
            <a:r>
              <a:rPr lang="ja-JP" altLang="ja-JP" dirty="0">
                <a:latin typeface="UD デジタル 教科書体 NP" panose="02020400000000000000" pitchFamily="18" charset="-128"/>
                <a:ea typeface="UD デジタル 教科書体 NP" panose="02020400000000000000" pitchFamily="18" charset="-128"/>
              </a:rPr>
              <a:t>健康・安全について　　　　　　　　　　　　　　　　　　　</a:t>
            </a:r>
            <a:br>
              <a:rPr lang="ja-JP" altLang="ja-JP" dirty="0">
                <a:latin typeface="UD デジタル 教科書体 NP" panose="02020400000000000000" pitchFamily="18" charset="-128"/>
                <a:ea typeface="UD デジタル 教科書体 NP" panose="02020400000000000000" pitchFamily="18" charset="-128"/>
              </a:rPr>
            </a:br>
            <a:endParaRPr kumimoji="1" lang="ja-JP" altLang="en-US" dirty="0">
              <a:latin typeface="UD デジタル 教科書体 NP" panose="02020400000000000000" pitchFamily="18" charset="-128"/>
              <a:ea typeface="UD デジタル 教科書体 NP" panose="02020400000000000000" pitchFamily="18" charset="-128"/>
            </a:endParaRPr>
          </a:p>
        </p:txBody>
      </p:sp>
      <p:sp>
        <p:nvSpPr>
          <p:cNvPr id="3" name="テキスト プレースホルダー 2"/>
          <p:cNvSpPr>
            <a:spLocks noGrp="1"/>
          </p:cNvSpPr>
          <p:nvPr>
            <p:ph type="body" idx="1"/>
          </p:nvPr>
        </p:nvSpPr>
        <p:spPr/>
        <p:txBody>
          <a:bodyPr/>
          <a:lstStyle/>
          <a:p>
            <a:endParaRPr kumimoji="1" lang="ja-JP" altLang="en-US" dirty="0"/>
          </a:p>
        </p:txBody>
      </p:sp>
      <p:pic>
        <p:nvPicPr>
          <p:cNvPr id="5" name="図 4" descr="部屋, シャツ が含まれている画像&#10;&#10;AI によって生成されたコンテンツは間違っている可能性があります。">
            <a:extLst>
              <a:ext uri="{FF2B5EF4-FFF2-40B4-BE49-F238E27FC236}">
                <a16:creationId xmlns:a16="http://schemas.microsoft.com/office/drawing/2014/main" id="{AADA1329-71A6-56A5-63EF-87BC9363C4E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97334" y="3242370"/>
            <a:ext cx="1980261" cy="2413933"/>
          </a:xfrm>
          <a:prstGeom prst="rect">
            <a:avLst/>
          </a:prstGeom>
        </p:spPr>
      </p:pic>
      <p:pic>
        <p:nvPicPr>
          <p:cNvPr id="7" name="図 6" descr="傘, シャツ が含まれている画像&#10;&#10;AI によって生成されたコンテンツは間違っている可能性があります。">
            <a:extLst>
              <a:ext uri="{FF2B5EF4-FFF2-40B4-BE49-F238E27FC236}">
                <a16:creationId xmlns:a16="http://schemas.microsoft.com/office/drawing/2014/main" id="{D96EA191-9239-719B-DE8B-F3AF679941D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85724" y="394245"/>
            <a:ext cx="2403483" cy="2474020"/>
          </a:xfrm>
          <a:prstGeom prst="rect">
            <a:avLst/>
          </a:prstGeom>
        </p:spPr>
      </p:pic>
    </p:spTree>
    <p:extLst>
      <p:ext uri="{BB962C8B-B14F-4D97-AF65-F5344CB8AC3E}">
        <p14:creationId xmlns:p14="http://schemas.microsoft.com/office/powerpoint/2010/main" val="8340835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stretch>
            <a:fillRect/>
          </a:stretch>
        </p:blipFill>
        <p:spPr>
          <a:xfrm>
            <a:off x="340242" y="362457"/>
            <a:ext cx="8803758" cy="6155302"/>
          </a:xfrm>
          <a:prstGeom prst="rect">
            <a:avLst/>
          </a:prstGeom>
        </p:spPr>
      </p:pic>
      <p:sp>
        <p:nvSpPr>
          <p:cNvPr id="3" name="正方形/長方形 2"/>
          <p:cNvSpPr/>
          <p:nvPr/>
        </p:nvSpPr>
        <p:spPr>
          <a:xfrm>
            <a:off x="7197634" y="150280"/>
            <a:ext cx="2169650" cy="751057"/>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上矢印 3"/>
          <p:cNvSpPr/>
          <p:nvPr/>
        </p:nvSpPr>
        <p:spPr>
          <a:xfrm>
            <a:off x="8697433" y="1254642"/>
            <a:ext cx="893134" cy="1020726"/>
          </a:xfrm>
          <a:prstGeom prst="up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12"/>
          <p:cNvSpPr txBox="1"/>
          <p:nvPr/>
        </p:nvSpPr>
        <p:spPr>
          <a:xfrm>
            <a:off x="3716383" y="2275368"/>
            <a:ext cx="7214799" cy="2100688"/>
          </a:xfrm>
          <a:prstGeom prst="rect">
            <a:avLst/>
          </a:prstGeom>
          <a:solidFill>
            <a:srgbClr val="FFFF00"/>
          </a:solidFill>
          <a:ln w="6350">
            <a:solidFill>
              <a:schemeClr val="tx1"/>
            </a:solidFill>
            <a:prstDash val="lgDash"/>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lnSpc>
                <a:spcPct val="150000"/>
              </a:lnSpc>
              <a:spcAft>
                <a:spcPts val="0"/>
              </a:spcAft>
            </a:pPr>
            <a:r>
              <a:rPr lang="ja-JP" sz="40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表紙</a:t>
            </a:r>
            <a:r>
              <a:rPr lang="ja-JP" altLang="en-US" sz="40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と背表紙</a:t>
            </a:r>
            <a:r>
              <a:rPr lang="ja-JP" sz="40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以外のこの部分を</a:t>
            </a:r>
            <a:endParaRPr lang="en-US" altLang="ja-JP" sz="40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endParaRPr>
          </a:p>
          <a:p>
            <a:pPr algn="just">
              <a:lnSpc>
                <a:spcPct val="150000"/>
              </a:lnSpc>
              <a:spcAft>
                <a:spcPts val="0"/>
              </a:spcAft>
            </a:pPr>
            <a:r>
              <a:rPr lang="ja-JP" altLang="en-US" sz="40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　</a:t>
            </a:r>
            <a:r>
              <a:rPr lang="ja-JP" sz="40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切り取りください。</a:t>
            </a:r>
          </a:p>
        </p:txBody>
      </p:sp>
    </p:spTree>
    <p:extLst>
      <p:ext uri="{BB962C8B-B14F-4D97-AF65-F5344CB8AC3E}">
        <p14:creationId xmlns:p14="http://schemas.microsoft.com/office/powerpoint/2010/main" val="23684482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p:cNvPicPr>
            <a:picLocks noChangeAspect="1"/>
          </p:cNvPicPr>
          <p:nvPr/>
        </p:nvPicPr>
        <p:blipFill>
          <a:blip r:embed="rId3"/>
          <a:stretch>
            <a:fillRect/>
          </a:stretch>
        </p:blipFill>
        <p:spPr>
          <a:xfrm rot="10800000">
            <a:off x="838200" y="214664"/>
            <a:ext cx="5893579" cy="3308676"/>
          </a:xfrm>
          <a:prstGeom prst="rect">
            <a:avLst/>
          </a:prstGeom>
        </p:spPr>
      </p:pic>
      <p:sp>
        <p:nvSpPr>
          <p:cNvPr id="2" name="タイトル 1"/>
          <p:cNvSpPr>
            <a:spLocks noGrp="1"/>
          </p:cNvSpPr>
          <p:nvPr>
            <p:ph type="title"/>
          </p:nvPr>
        </p:nvSpPr>
        <p:spPr/>
        <p:txBody>
          <a:bodyPr>
            <a:normAutofit/>
          </a:bodyPr>
          <a:lstStyle/>
          <a:p>
            <a:r>
              <a:rPr lang="ja-JP" altLang="ja-JP" dirty="0"/>
              <a:t>　　　　　　　　　　　　　</a:t>
            </a:r>
            <a:r>
              <a:rPr lang="en-US" altLang="ja-JP" dirty="0"/>
              <a:t>	</a:t>
            </a:r>
            <a:r>
              <a:rPr lang="ja-JP" altLang="ja-JP" dirty="0"/>
              <a:t>　　　　　　　　</a:t>
            </a:r>
            <a:endParaRPr kumimoji="1" lang="ja-JP" altLang="en-US" dirty="0"/>
          </a:p>
        </p:txBody>
      </p:sp>
      <p:sp>
        <p:nvSpPr>
          <p:cNvPr id="6" name="正方形/長方形 5"/>
          <p:cNvSpPr/>
          <p:nvPr/>
        </p:nvSpPr>
        <p:spPr>
          <a:xfrm>
            <a:off x="838200" y="117930"/>
            <a:ext cx="2649279" cy="1059638"/>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8" name="図 7"/>
          <p:cNvPicPr>
            <a:picLocks noChangeAspect="1"/>
          </p:cNvPicPr>
          <p:nvPr/>
        </p:nvPicPr>
        <p:blipFill>
          <a:blip r:embed="rId4"/>
          <a:stretch>
            <a:fillRect/>
          </a:stretch>
        </p:blipFill>
        <p:spPr>
          <a:xfrm>
            <a:off x="5423325" y="214663"/>
            <a:ext cx="6204795" cy="3437792"/>
          </a:xfrm>
          <a:prstGeom prst="rect">
            <a:avLst/>
          </a:prstGeom>
        </p:spPr>
      </p:pic>
      <p:sp>
        <p:nvSpPr>
          <p:cNvPr id="7" name="正方形/長方形 6"/>
          <p:cNvSpPr/>
          <p:nvPr/>
        </p:nvSpPr>
        <p:spPr>
          <a:xfrm>
            <a:off x="8978841" y="195910"/>
            <a:ext cx="2649279" cy="1059638"/>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12"/>
          <p:cNvSpPr txBox="1"/>
          <p:nvPr/>
        </p:nvSpPr>
        <p:spPr>
          <a:xfrm>
            <a:off x="677733" y="2280253"/>
            <a:ext cx="11182562" cy="4018948"/>
          </a:xfrm>
          <a:prstGeom prst="rect">
            <a:avLst/>
          </a:prstGeom>
          <a:solidFill>
            <a:srgbClr val="FFFF00"/>
          </a:solidFill>
          <a:ln w="6350">
            <a:solidFill>
              <a:schemeClr val="tx1"/>
            </a:solidFill>
            <a:prstDash val="lgDash"/>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ja-JP" altLang="en-US" sz="5400"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①表紙の裏</a:t>
            </a:r>
            <a:endParaRPr lang="en-US" altLang="ja-JP" sz="54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p>
            <a:pPr algn="just">
              <a:spcAft>
                <a:spcPts val="0"/>
              </a:spcAft>
            </a:pPr>
            <a:r>
              <a:rPr lang="ja-JP" altLang="en-US" sz="5400" kern="100" dirty="0">
                <a:latin typeface="ＭＳ ゴシック" panose="020B0609070205080204" pitchFamily="49" charset="-128"/>
                <a:ea typeface="ＭＳ ゴシック" panose="020B0609070205080204" pitchFamily="49" charset="-128"/>
                <a:cs typeface="Times New Roman" panose="02020603050405020304" pitchFamily="18" charset="0"/>
              </a:rPr>
              <a:t>②背表紙の裏　</a:t>
            </a:r>
            <a:endParaRPr lang="en-US" altLang="ja-JP" sz="5400" kern="100" dirty="0">
              <a:latin typeface="ＭＳ ゴシック" panose="020B0609070205080204" pitchFamily="49" charset="-128"/>
              <a:ea typeface="ＭＳ ゴシック" panose="020B0609070205080204" pitchFamily="49" charset="-128"/>
              <a:cs typeface="Times New Roman" panose="02020603050405020304" pitchFamily="18" charset="0"/>
            </a:endParaRPr>
          </a:p>
          <a:p>
            <a:pPr algn="just">
              <a:spcAft>
                <a:spcPts val="0"/>
              </a:spcAft>
            </a:pPr>
            <a:r>
              <a:rPr lang="ja-JP" altLang="en-US" sz="5400"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二か所に記名の枠があります。</a:t>
            </a:r>
            <a:endParaRPr lang="en-US" altLang="ja-JP" sz="54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p>
            <a:pPr algn="just">
              <a:spcAft>
                <a:spcPts val="0"/>
              </a:spcAft>
            </a:pPr>
            <a:r>
              <a:rPr lang="ja-JP" altLang="en-US" sz="4400"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ご記名をお願いします。</a:t>
            </a:r>
            <a:endParaRPr lang="en-US" altLang="ja-JP" sz="44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p>
            <a:pPr algn="just">
              <a:spcAft>
                <a:spcPts val="0"/>
              </a:spcAft>
            </a:pPr>
            <a:r>
              <a:rPr lang="ja-JP" altLang="en-US" sz="2800"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（開くとすべてのページで　</a:t>
            </a:r>
            <a:r>
              <a:rPr lang="ja-JP" altLang="en-US" sz="2800" u="sng"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お名前が</a:t>
            </a:r>
            <a:r>
              <a:rPr lang="ja-JP" altLang="en-US" sz="2800"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　見えるようになります。）</a:t>
            </a:r>
            <a:endParaRPr lang="en-US" altLang="ja-JP" sz="66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p>
            <a:pPr algn="just">
              <a:spcAft>
                <a:spcPts val="0"/>
              </a:spcAft>
            </a:pPr>
            <a:endParaRPr lang="ja-JP" sz="54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p:txBody>
      </p:sp>
      <p:sp>
        <p:nvSpPr>
          <p:cNvPr id="10" name="下矢印 9"/>
          <p:cNvSpPr/>
          <p:nvPr/>
        </p:nvSpPr>
        <p:spPr>
          <a:xfrm rot="10800000">
            <a:off x="2381693" y="1189831"/>
            <a:ext cx="1105786" cy="1090421"/>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下矢印 10"/>
          <p:cNvSpPr/>
          <p:nvPr/>
        </p:nvSpPr>
        <p:spPr>
          <a:xfrm rot="10800000">
            <a:off x="9832281" y="1254388"/>
            <a:ext cx="1105786" cy="1090421"/>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6335539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UD デジタル 教科書体 NP" panose="02020400000000000000" pitchFamily="18" charset="-128"/>
                <a:ea typeface="UD デジタル 教科書体 NP" panose="02020400000000000000" pitchFamily="18" charset="-128"/>
              </a:rPr>
              <a:t>④日本スポーツ振興センター</a:t>
            </a:r>
          </a:p>
        </p:txBody>
      </p:sp>
      <p:sp>
        <p:nvSpPr>
          <p:cNvPr id="3" name="コンテンツ プレースホルダー 2"/>
          <p:cNvSpPr>
            <a:spLocks noGrp="1"/>
          </p:cNvSpPr>
          <p:nvPr>
            <p:ph idx="1"/>
          </p:nvPr>
        </p:nvSpPr>
        <p:spPr>
          <a:xfrm>
            <a:off x="464127" y="1417321"/>
            <a:ext cx="11263746" cy="4905102"/>
          </a:xfrm>
        </p:spPr>
        <p:txBody>
          <a:bodyPr>
            <a:normAutofit fontScale="85000" lnSpcReduction="20000"/>
          </a:bodyPr>
          <a:lstStyle/>
          <a:p>
            <a:pPr marL="0" indent="0">
              <a:buNone/>
            </a:pPr>
            <a:endParaRPr lang="en-US" altLang="ja-JP" sz="3600" dirty="0">
              <a:latin typeface="UD デジタル 教科書体 NP" panose="02020400000000000000" pitchFamily="18" charset="-128"/>
              <a:ea typeface="UD デジタル 教科書体 NP" panose="02020400000000000000" pitchFamily="18" charset="-128"/>
            </a:endParaRPr>
          </a:p>
          <a:p>
            <a:pPr marL="0" indent="0">
              <a:buNone/>
            </a:pPr>
            <a:r>
              <a:rPr lang="ja-JP" altLang="en-US" sz="3600" dirty="0">
                <a:latin typeface="UD デジタル 教科書体 NP" panose="02020400000000000000" pitchFamily="18" charset="-128"/>
                <a:ea typeface="UD デジタル 教科書体 NP" panose="02020400000000000000" pitchFamily="18" charset="-128"/>
              </a:rPr>
              <a:t>「いってきます」から「ただいま」までのけがに</a:t>
            </a:r>
            <a:endParaRPr lang="en-US" altLang="ja-JP" sz="3600" dirty="0">
              <a:latin typeface="UD デジタル 教科書体 NP" panose="02020400000000000000" pitchFamily="18" charset="-128"/>
              <a:ea typeface="UD デジタル 教科書体 NP" panose="02020400000000000000" pitchFamily="18" charset="-128"/>
            </a:endParaRPr>
          </a:p>
          <a:p>
            <a:pPr marL="0" indent="0">
              <a:buNone/>
            </a:pPr>
            <a:r>
              <a:rPr lang="ja-JP" altLang="en-US" sz="3600" dirty="0">
                <a:latin typeface="UD デジタル 教科書体 NP" panose="02020400000000000000" pitchFamily="18" charset="-128"/>
                <a:ea typeface="UD デジタル 教科書体 NP" panose="02020400000000000000" pitchFamily="18" charset="-128"/>
              </a:rPr>
              <a:t>　ついては</a:t>
            </a:r>
            <a:r>
              <a:rPr kumimoji="1" lang="ja-JP" altLang="en-US" sz="3600" dirty="0">
                <a:latin typeface="UD デジタル 教科書体 NP" panose="02020400000000000000" pitchFamily="18" charset="-128"/>
                <a:ea typeface="UD デジタル 教科書体 NP" panose="02020400000000000000" pitchFamily="18" charset="-128"/>
              </a:rPr>
              <a:t>日本スポーツ振興センターの保険適用に</a:t>
            </a:r>
            <a:endParaRPr kumimoji="1" lang="en-US" altLang="ja-JP" sz="3600" dirty="0">
              <a:latin typeface="UD デジタル 教科書体 NP" panose="02020400000000000000" pitchFamily="18" charset="-128"/>
              <a:ea typeface="UD デジタル 教科書体 NP" panose="02020400000000000000" pitchFamily="18" charset="-128"/>
            </a:endParaRPr>
          </a:p>
          <a:p>
            <a:pPr marL="0" indent="0">
              <a:buNone/>
            </a:pPr>
            <a:r>
              <a:rPr lang="ja-JP" altLang="en-US" sz="3600" dirty="0">
                <a:latin typeface="UD デジタル 教科書体 NP" panose="02020400000000000000" pitchFamily="18" charset="-128"/>
                <a:ea typeface="UD デジタル 教科書体 NP" panose="02020400000000000000" pitchFamily="18" charset="-128"/>
              </a:rPr>
              <a:t>　</a:t>
            </a:r>
            <a:r>
              <a:rPr kumimoji="1" lang="ja-JP" altLang="en-US" sz="3600" dirty="0">
                <a:latin typeface="UD デジタル 教科書体 NP" panose="02020400000000000000" pitchFamily="18" charset="-128"/>
                <a:ea typeface="UD デジタル 教科書体 NP" panose="02020400000000000000" pitchFamily="18" charset="-128"/>
              </a:rPr>
              <a:t>なります。</a:t>
            </a:r>
            <a:endParaRPr kumimoji="1" lang="en-US" altLang="ja-JP" sz="3600" dirty="0">
              <a:latin typeface="UD デジタル 教科書体 NP" panose="02020400000000000000" pitchFamily="18" charset="-128"/>
              <a:ea typeface="UD デジタル 教科書体 NP" panose="02020400000000000000" pitchFamily="18" charset="-128"/>
            </a:endParaRPr>
          </a:p>
          <a:p>
            <a:pPr marL="0" indent="0">
              <a:buNone/>
            </a:pPr>
            <a:endParaRPr lang="en-US" altLang="ja-JP" sz="3600" dirty="0">
              <a:latin typeface="UD デジタル 教科書体 NP" panose="02020400000000000000" pitchFamily="18" charset="-128"/>
              <a:ea typeface="UD デジタル 教科書体 NP" panose="02020400000000000000" pitchFamily="18" charset="-128"/>
            </a:endParaRPr>
          </a:p>
          <a:p>
            <a:pPr marL="0" indent="0">
              <a:buNone/>
            </a:pPr>
            <a:r>
              <a:rPr kumimoji="1" lang="ja-JP" altLang="en-US" sz="3600" b="1" dirty="0">
                <a:latin typeface="UD デジタル 教科書体 NP" panose="02020400000000000000" pitchFamily="18" charset="-128"/>
                <a:ea typeface="UD デジタル 教科書体 NP" panose="02020400000000000000" pitchFamily="18" charset="-128"/>
              </a:rPr>
              <a:t>　同一の災害の負傷または疾病についての医療費の支給は</a:t>
            </a:r>
            <a:endParaRPr kumimoji="1" lang="en-US" altLang="ja-JP" sz="3600" b="1" dirty="0">
              <a:latin typeface="UD デジタル 教科書体 NP" panose="02020400000000000000" pitchFamily="18" charset="-128"/>
              <a:ea typeface="UD デジタル 教科書体 NP" panose="02020400000000000000" pitchFamily="18" charset="-128"/>
            </a:endParaRPr>
          </a:p>
          <a:p>
            <a:pPr marL="0" indent="0">
              <a:buNone/>
            </a:pPr>
            <a:r>
              <a:rPr kumimoji="1" lang="ja-JP" altLang="en-US" sz="3600" b="1" dirty="0">
                <a:latin typeface="UD デジタル 教科書体 NP" panose="02020400000000000000" pitchFamily="18" charset="-128"/>
                <a:ea typeface="UD デジタル 教科書体 NP" panose="02020400000000000000" pitchFamily="18" charset="-128"/>
              </a:rPr>
              <a:t>初診から最長１０年間行われます。</a:t>
            </a:r>
            <a:endParaRPr kumimoji="1" lang="en-US" altLang="ja-JP" sz="3600" b="1" dirty="0">
              <a:latin typeface="UD デジタル 教科書体 NP" panose="02020400000000000000" pitchFamily="18" charset="-128"/>
              <a:ea typeface="UD デジタル 教科書体 NP" panose="02020400000000000000" pitchFamily="18" charset="-128"/>
            </a:endParaRPr>
          </a:p>
          <a:p>
            <a:pPr marL="0" indent="0">
              <a:buNone/>
            </a:pPr>
            <a:endParaRPr lang="en-US" altLang="ja-JP" sz="3600" dirty="0">
              <a:latin typeface="UD デジタル 教科書体 NP" panose="02020400000000000000" pitchFamily="18" charset="-128"/>
              <a:ea typeface="UD デジタル 教科書体 NP" panose="02020400000000000000" pitchFamily="18" charset="-128"/>
            </a:endParaRPr>
          </a:p>
          <a:p>
            <a:pPr marL="0" indent="0">
              <a:buNone/>
            </a:pPr>
            <a:r>
              <a:rPr lang="ja-JP" altLang="en-US" sz="3600" dirty="0">
                <a:latin typeface="UD デジタル 教科書体 NP" panose="02020400000000000000" pitchFamily="18" charset="-128"/>
                <a:ea typeface="UD デジタル 教科書体 NP" panose="02020400000000000000" pitchFamily="18" charset="-128"/>
              </a:rPr>
              <a:t>　学校でのけがの場合、担任にお知らせください。</a:t>
            </a:r>
            <a:endParaRPr lang="en-US" altLang="ja-JP" sz="3600" dirty="0">
              <a:latin typeface="UD デジタル 教科書体 NP" panose="02020400000000000000" pitchFamily="18" charset="-128"/>
              <a:ea typeface="UD デジタル 教科書体 NP" panose="02020400000000000000" pitchFamily="18" charset="-128"/>
            </a:endParaRPr>
          </a:p>
          <a:p>
            <a:pPr marL="0" indent="0">
              <a:buNone/>
            </a:pPr>
            <a:r>
              <a:rPr lang="ja-JP" altLang="en-US" sz="2400" dirty="0">
                <a:latin typeface="UD デジタル 教科書体 NP" panose="02020400000000000000" pitchFamily="18" charset="-128"/>
                <a:ea typeface="UD デジタル 教科書体 NP" panose="02020400000000000000" pitchFamily="18" charset="-128"/>
              </a:rPr>
              <a:t>（学校でのけがはスポーツ振興センターを優先してください。</a:t>
            </a:r>
            <a:r>
              <a:rPr lang="ja-JP" altLang="en-US" sz="3600" dirty="0">
                <a:latin typeface="UD デジタル 教科書体 NP" panose="02020400000000000000" pitchFamily="18" charset="-128"/>
                <a:ea typeface="UD デジタル 教科書体 NP" panose="02020400000000000000" pitchFamily="18" charset="-128"/>
              </a:rPr>
              <a:t>）</a:t>
            </a:r>
            <a:endParaRPr lang="en-US" altLang="ja-JP" sz="3600" dirty="0">
              <a:latin typeface="UD デジタル 教科書体 NP" panose="02020400000000000000" pitchFamily="18" charset="-128"/>
              <a:ea typeface="UD デジタル 教科書体 NP" panose="02020400000000000000" pitchFamily="18" charset="-128"/>
            </a:endParaRPr>
          </a:p>
          <a:p>
            <a:pPr marL="0" indent="0">
              <a:buNone/>
            </a:pPr>
            <a:endParaRPr kumimoji="1" lang="en-US" altLang="ja-JP" sz="3600" dirty="0">
              <a:latin typeface="UD デジタル 教科書体 NP" panose="02020400000000000000" pitchFamily="18" charset="-128"/>
              <a:ea typeface="UD デジタル 教科書体 NP" panose="02020400000000000000" pitchFamily="18" charset="-128"/>
            </a:endParaRPr>
          </a:p>
        </p:txBody>
      </p:sp>
      <p:pic>
        <p:nvPicPr>
          <p:cNvPr id="4" name="図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10429" y="195143"/>
            <a:ext cx="1517444" cy="3111937"/>
          </a:xfrm>
          <a:prstGeom prst="rect">
            <a:avLst/>
          </a:prstGeom>
        </p:spPr>
      </p:pic>
    </p:spTree>
    <p:extLst>
      <p:ext uri="{BB962C8B-B14F-4D97-AF65-F5344CB8AC3E}">
        <p14:creationId xmlns:p14="http://schemas.microsoft.com/office/powerpoint/2010/main" val="4214399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E9D03E-F90C-9670-CF32-9B4E0B8D4CF4}"/>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22C53006-7F2E-1E9E-6F32-C45A89B5992B}"/>
              </a:ext>
            </a:extLst>
          </p:cNvPr>
          <p:cNvSpPr>
            <a:spLocks noGrp="1"/>
          </p:cNvSpPr>
          <p:nvPr>
            <p:ph type="title"/>
          </p:nvPr>
        </p:nvSpPr>
        <p:spPr>
          <a:xfrm>
            <a:off x="464127" y="365125"/>
            <a:ext cx="10889673" cy="1325563"/>
          </a:xfrm>
        </p:spPr>
        <p:txBody>
          <a:bodyPr/>
          <a:lstStyle/>
          <a:p>
            <a:endParaRPr kumimoji="1" lang="ja-JP" altLang="en-US" dirty="0">
              <a:latin typeface="UD デジタル 教科書体 NP" panose="02020400000000000000" pitchFamily="18" charset="-128"/>
              <a:ea typeface="UD デジタル 教科書体 NP" panose="02020400000000000000" pitchFamily="18" charset="-128"/>
            </a:endParaRPr>
          </a:p>
        </p:txBody>
      </p:sp>
      <p:sp>
        <p:nvSpPr>
          <p:cNvPr id="3" name="コンテンツ プレースホルダー 2">
            <a:extLst>
              <a:ext uri="{FF2B5EF4-FFF2-40B4-BE49-F238E27FC236}">
                <a16:creationId xmlns:a16="http://schemas.microsoft.com/office/drawing/2014/main" id="{6664C10C-828F-1ECC-35DA-6CA6D4A99844}"/>
              </a:ext>
            </a:extLst>
          </p:cNvPr>
          <p:cNvSpPr>
            <a:spLocks noGrp="1"/>
          </p:cNvSpPr>
          <p:nvPr>
            <p:ph idx="1"/>
          </p:nvPr>
        </p:nvSpPr>
        <p:spPr>
          <a:xfrm>
            <a:off x="464127" y="1417321"/>
            <a:ext cx="11263746" cy="4905102"/>
          </a:xfrm>
        </p:spPr>
        <p:txBody>
          <a:bodyPr>
            <a:normAutofit lnSpcReduction="10000"/>
          </a:bodyPr>
          <a:lstStyle/>
          <a:p>
            <a:pPr marL="0" indent="0">
              <a:buNone/>
            </a:pPr>
            <a:r>
              <a:rPr lang="ja-JP" altLang="en-US" sz="3600" dirty="0">
                <a:latin typeface="UD デジタル 教科書体 NP" panose="02020400000000000000" pitchFamily="18" charset="-128"/>
                <a:ea typeface="UD デジタル 教科書体 NP" panose="02020400000000000000" pitchFamily="18" charset="-128"/>
              </a:rPr>
              <a:t>例）</a:t>
            </a:r>
            <a:endParaRPr lang="en-US" altLang="ja-JP" sz="3600" dirty="0">
              <a:latin typeface="UD デジタル 教科書体 NP" panose="02020400000000000000" pitchFamily="18" charset="-128"/>
              <a:ea typeface="UD デジタル 教科書体 NP" panose="02020400000000000000" pitchFamily="18" charset="-128"/>
            </a:endParaRPr>
          </a:p>
          <a:p>
            <a:pPr marL="0" indent="0">
              <a:buNone/>
            </a:pPr>
            <a:r>
              <a:rPr lang="ja-JP" altLang="en-US" sz="3600" dirty="0">
                <a:latin typeface="UD デジタル 教科書体 NP" panose="02020400000000000000" pitchFamily="18" charset="-128"/>
                <a:ea typeface="UD デジタル 教科書体 NP" panose="02020400000000000000" pitchFamily="18" charset="-128"/>
              </a:rPr>
              <a:t>・被災児童に障害が残った場合の見舞金</a:t>
            </a:r>
            <a:endParaRPr lang="en-US" altLang="ja-JP" sz="3600" dirty="0">
              <a:latin typeface="UD デジタル 教科書体 NP" panose="02020400000000000000" pitchFamily="18" charset="-128"/>
              <a:ea typeface="UD デジタル 教科書体 NP" panose="02020400000000000000" pitchFamily="18" charset="-128"/>
            </a:endParaRPr>
          </a:p>
          <a:p>
            <a:pPr marL="0" indent="0">
              <a:buNone/>
            </a:pPr>
            <a:r>
              <a:rPr lang="ja-JP" altLang="en-US" sz="3600" dirty="0">
                <a:latin typeface="UD デジタル 教科書体 NP" panose="02020400000000000000" pitchFamily="18" charset="-128"/>
                <a:ea typeface="UD デジタル 教科書体 NP" panose="02020400000000000000" pitchFamily="18" charset="-128"/>
              </a:rPr>
              <a:t>（最高４千万円）</a:t>
            </a:r>
            <a:endParaRPr lang="en-US" altLang="ja-JP" sz="3600" dirty="0">
              <a:latin typeface="UD デジタル 教科書体 NP" panose="02020400000000000000" pitchFamily="18" charset="-128"/>
              <a:ea typeface="UD デジタル 教科書体 NP" panose="02020400000000000000" pitchFamily="18" charset="-128"/>
            </a:endParaRPr>
          </a:p>
          <a:p>
            <a:pPr marL="0" indent="0">
              <a:buNone/>
            </a:pPr>
            <a:r>
              <a:rPr lang="ja-JP" altLang="en-US" sz="3600" dirty="0">
                <a:latin typeface="UD デジタル 教科書体 NP" panose="02020400000000000000" pitchFamily="18" charset="-128"/>
                <a:ea typeface="UD デジタル 教科書体 NP" panose="02020400000000000000" pitchFamily="18" charset="-128"/>
              </a:rPr>
              <a:t>・死亡した場合の見舞金</a:t>
            </a:r>
            <a:endParaRPr lang="en-US" altLang="ja-JP" sz="3600" dirty="0">
              <a:latin typeface="UD デジタル 教科書体 NP" panose="02020400000000000000" pitchFamily="18" charset="-128"/>
              <a:ea typeface="UD デジタル 教科書体 NP" panose="02020400000000000000" pitchFamily="18" charset="-128"/>
            </a:endParaRPr>
          </a:p>
          <a:p>
            <a:pPr marL="0" indent="0">
              <a:buNone/>
            </a:pPr>
            <a:r>
              <a:rPr lang="ja-JP" altLang="en-US" sz="3600" dirty="0">
                <a:latin typeface="UD デジタル 教科書体 NP" panose="02020400000000000000" pitchFamily="18" charset="-128"/>
                <a:ea typeface="UD デジタル 教科書体 NP" panose="02020400000000000000" pitchFamily="18" charset="-128"/>
              </a:rPr>
              <a:t>（最高３千万円）</a:t>
            </a:r>
            <a:endParaRPr lang="en-US" altLang="ja-JP" sz="3600" dirty="0">
              <a:latin typeface="UD デジタル 教科書体 NP" panose="02020400000000000000" pitchFamily="18" charset="-128"/>
              <a:ea typeface="UD デジタル 教科書体 NP" panose="02020400000000000000" pitchFamily="18" charset="-128"/>
            </a:endParaRPr>
          </a:p>
          <a:p>
            <a:pPr marL="0" indent="0">
              <a:buNone/>
            </a:pPr>
            <a:endParaRPr lang="en-US" altLang="ja-JP" sz="3600" dirty="0">
              <a:latin typeface="UD デジタル 教科書体 NP" panose="02020400000000000000" pitchFamily="18" charset="-128"/>
              <a:ea typeface="UD デジタル 教科書体 NP" panose="02020400000000000000" pitchFamily="18" charset="-128"/>
            </a:endParaRPr>
          </a:p>
          <a:p>
            <a:pPr marL="0" indent="0">
              <a:buNone/>
            </a:pPr>
            <a:r>
              <a:rPr lang="ja-JP" altLang="en-US" sz="3600" dirty="0">
                <a:latin typeface="UD デジタル 教科書体 NP" panose="02020400000000000000" pitchFamily="18" charset="-128"/>
                <a:ea typeface="UD デジタル 教科書体 NP" panose="02020400000000000000" pitchFamily="18" charset="-128"/>
              </a:rPr>
              <a:t>このような学校事故が起きないに越したことはありませんが、加入にメリットのある制度であると考えられます。</a:t>
            </a:r>
            <a:endParaRPr lang="en-US" altLang="ja-JP" sz="3600" dirty="0">
              <a:latin typeface="UD デジタル 教科書体 NP" panose="02020400000000000000" pitchFamily="18" charset="-128"/>
              <a:ea typeface="UD デジタル 教科書体 NP" panose="02020400000000000000" pitchFamily="18" charset="-128"/>
            </a:endParaRPr>
          </a:p>
          <a:p>
            <a:pPr marL="0" indent="0">
              <a:buNone/>
            </a:pPr>
            <a:endParaRPr lang="en-US" altLang="ja-JP" sz="3600" dirty="0">
              <a:latin typeface="UD デジタル 教科書体 NP" panose="02020400000000000000" pitchFamily="18" charset="-128"/>
              <a:ea typeface="UD デジタル 教科書体 NP" panose="02020400000000000000" pitchFamily="18" charset="-128"/>
            </a:endParaRPr>
          </a:p>
        </p:txBody>
      </p:sp>
    </p:spTree>
    <p:extLst>
      <p:ext uri="{BB962C8B-B14F-4D97-AF65-F5344CB8AC3E}">
        <p14:creationId xmlns:p14="http://schemas.microsoft.com/office/powerpoint/2010/main" val="18345594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414681-415B-B7CB-3468-ADC80DF5E685}"/>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F3B33013-5B53-1743-73CC-2EEB4A96DAA2}"/>
              </a:ext>
            </a:extLst>
          </p:cNvPr>
          <p:cNvSpPr>
            <a:spLocks noGrp="1"/>
          </p:cNvSpPr>
          <p:nvPr>
            <p:ph type="title"/>
          </p:nvPr>
        </p:nvSpPr>
        <p:spPr>
          <a:xfrm>
            <a:off x="831850" y="768350"/>
            <a:ext cx="10515600" cy="2852737"/>
          </a:xfrm>
        </p:spPr>
        <p:txBody>
          <a:bodyPr/>
          <a:lstStyle/>
          <a:p>
            <a:r>
              <a:rPr lang="ja-JP" altLang="en-US" dirty="0">
                <a:latin typeface="UD デジタル 教科書体 NP" panose="02020400000000000000" pitchFamily="18" charset="-128"/>
                <a:ea typeface="UD デジタル 教科書体 NP" panose="02020400000000000000" pitchFamily="18" charset="-128"/>
              </a:rPr>
              <a:t>給食</a:t>
            </a:r>
            <a:r>
              <a:rPr lang="ja-JP" altLang="ja-JP" dirty="0">
                <a:latin typeface="UD デジタル 教科書体 NP" panose="02020400000000000000" pitchFamily="18" charset="-128"/>
                <a:ea typeface="UD デジタル 教科書体 NP" panose="02020400000000000000" pitchFamily="18" charset="-128"/>
              </a:rPr>
              <a:t>について　　　　　　　　　　　　　　　　　　　</a:t>
            </a:r>
            <a:br>
              <a:rPr lang="ja-JP" altLang="ja-JP" dirty="0">
                <a:latin typeface="UD デジタル 教科書体 NP" panose="02020400000000000000" pitchFamily="18" charset="-128"/>
                <a:ea typeface="UD デジタル 教科書体 NP" panose="02020400000000000000" pitchFamily="18" charset="-128"/>
              </a:rPr>
            </a:br>
            <a:endParaRPr kumimoji="1" lang="ja-JP" altLang="en-US" dirty="0">
              <a:latin typeface="UD デジタル 教科書体 NP" panose="02020400000000000000" pitchFamily="18" charset="-128"/>
              <a:ea typeface="UD デジタル 教科書体 NP" panose="02020400000000000000" pitchFamily="18" charset="-128"/>
            </a:endParaRPr>
          </a:p>
        </p:txBody>
      </p:sp>
      <p:sp>
        <p:nvSpPr>
          <p:cNvPr id="3" name="テキスト プレースホルダー 2">
            <a:extLst>
              <a:ext uri="{FF2B5EF4-FFF2-40B4-BE49-F238E27FC236}">
                <a16:creationId xmlns:a16="http://schemas.microsoft.com/office/drawing/2014/main" id="{A8645E8C-EED7-CA0E-3144-370075F70EF7}"/>
              </a:ext>
            </a:extLst>
          </p:cNvPr>
          <p:cNvSpPr>
            <a:spLocks noGrp="1"/>
          </p:cNvSpPr>
          <p:nvPr>
            <p:ph type="body" idx="1"/>
          </p:nvPr>
        </p:nvSpPr>
        <p:spPr/>
        <p:txBody>
          <a:bodyPr/>
          <a:lstStyle/>
          <a:p>
            <a:endParaRPr kumimoji="1" lang="ja-JP" altLang="en-US" dirty="0"/>
          </a:p>
        </p:txBody>
      </p:sp>
      <p:pic>
        <p:nvPicPr>
          <p:cNvPr id="8" name="図 7" descr="図形&#10;&#10;AI によって生成されたコンテンツは間違っている可能性があります。">
            <a:extLst>
              <a:ext uri="{FF2B5EF4-FFF2-40B4-BE49-F238E27FC236}">
                <a16:creationId xmlns:a16="http://schemas.microsoft.com/office/drawing/2014/main" id="{55F771FD-88A5-BE2D-F9AE-CCD049CDF7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36607" y="1062377"/>
            <a:ext cx="4520142" cy="4277179"/>
          </a:xfrm>
          <a:prstGeom prst="rect">
            <a:avLst/>
          </a:prstGeom>
        </p:spPr>
      </p:pic>
      <p:pic>
        <p:nvPicPr>
          <p:cNvPr id="5" name="図 4" descr="人の顔の絵&#10;&#10;AI によって生成されたコンテンツは間違っている可能性があります。">
            <a:extLst>
              <a:ext uri="{FF2B5EF4-FFF2-40B4-BE49-F238E27FC236}">
                <a16:creationId xmlns:a16="http://schemas.microsoft.com/office/drawing/2014/main" id="{D35FDE67-D818-F070-49B7-6AAB2BAA308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1193" y="4174747"/>
            <a:ext cx="1882024" cy="2037746"/>
          </a:xfrm>
          <a:prstGeom prst="rect">
            <a:avLst/>
          </a:prstGeom>
        </p:spPr>
      </p:pic>
    </p:spTree>
    <p:extLst>
      <p:ext uri="{BB962C8B-B14F-4D97-AF65-F5344CB8AC3E}">
        <p14:creationId xmlns:p14="http://schemas.microsoft.com/office/powerpoint/2010/main" val="37966451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6E3057-BB37-EB39-4636-F0658FFF4C52}"/>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5773DD8D-FE9E-CF8D-9613-629DDB3FEE81}"/>
              </a:ext>
            </a:extLst>
          </p:cNvPr>
          <p:cNvSpPr>
            <a:spLocks noGrp="1"/>
          </p:cNvSpPr>
          <p:nvPr>
            <p:ph type="title"/>
          </p:nvPr>
        </p:nvSpPr>
        <p:spPr>
          <a:xfrm>
            <a:off x="838200" y="299810"/>
            <a:ext cx="10515600" cy="1325563"/>
          </a:xfrm>
        </p:spPr>
        <p:txBody>
          <a:bodyPr/>
          <a:lstStyle/>
          <a:p>
            <a:r>
              <a:rPr kumimoji="1" lang="ja-JP" altLang="en-US" u="sng" dirty="0">
                <a:latin typeface="UD デジタル 教科書体 NP" panose="02020400000000000000" pitchFamily="18" charset="-128"/>
                <a:ea typeface="UD デジタル 教科書体 NP" panose="02020400000000000000" pitchFamily="18" charset="-128"/>
              </a:rPr>
              <a:t>おはしを使う機会を増やしましょう。</a:t>
            </a:r>
          </a:p>
        </p:txBody>
      </p:sp>
      <p:sp>
        <p:nvSpPr>
          <p:cNvPr id="3" name="コンテンツ プレースホルダー 2">
            <a:extLst>
              <a:ext uri="{FF2B5EF4-FFF2-40B4-BE49-F238E27FC236}">
                <a16:creationId xmlns:a16="http://schemas.microsoft.com/office/drawing/2014/main" id="{4CC5646B-0F47-4575-AB32-2BE50FD13D26}"/>
              </a:ext>
            </a:extLst>
          </p:cNvPr>
          <p:cNvSpPr>
            <a:spLocks noGrp="1"/>
          </p:cNvSpPr>
          <p:nvPr>
            <p:ph idx="1"/>
          </p:nvPr>
        </p:nvSpPr>
        <p:spPr>
          <a:xfrm>
            <a:off x="487402" y="2153693"/>
            <a:ext cx="10515599" cy="3718697"/>
          </a:xfrm>
        </p:spPr>
        <p:txBody>
          <a:bodyPr>
            <a:normAutofit fontScale="85000" lnSpcReduction="10000"/>
          </a:bodyPr>
          <a:lstStyle/>
          <a:p>
            <a:pPr marL="0" indent="0">
              <a:lnSpc>
                <a:spcPct val="100000"/>
              </a:lnSpc>
              <a:buNone/>
            </a:pPr>
            <a:r>
              <a:rPr lang="ja-JP" altLang="en-US" sz="4400" dirty="0">
                <a:latin typeface="UD デジタル 教科書体 NP" panose="02020400000000000000" pitchFamily="18" charset="-128"/>
                <a:ea typeface="UD デジタル 教科書体 NP" panose="02020400000000000000" pitchFamily="18" charset="-128"/>
              </a:rPr>
              <a:t>献立によっては</a:t>
            </a:r>
            <a:r>
              <a:rPr lang="ja-JP" altLang="en-US" sz="5800" b="1" dirty="0">
                <a:latin typeface="UD デジタル 教科書体 NP" panose="02020400000000000000" pitchFamily="18" charset="-128"/>
                <a:ea typeface="UD デジタル 教科書体 NP" panose="02020400000000000000" pitchFamily="18" charset="-128"/>
              </a:rPr>
              <a:t>スプーンやフォークが</a:t>
            </a:r>
            <a:endParaRPr lang="en-US" altLang="ja-JP" sz="5800" b="1" dirty="0">
              <a:latin typeface="UD デジタル 教科書体 NP" panose="02020400000000000000" pitchFamily="18" charset="-128"/>
              <a:ea typeface="UD デジタル 教科書体 NP" panose="02020400000000000000" pitchFamily="18" charset="-128"/>
            </a:endParaRPr>
          </a:p>
          <a:p>
            <a:pPr marL="0" indent="0">
              <a:lnSpc>
                <a:spcPct val="100000"/>
              </a:lnSpc>
              <a:buNone/>
            </a:pPr>
            <a:r>
              <a:rPr lang="ja-JP" altLang="en-US" sz="5800" b="1" dirty="0">
                <a:latin typeface="UD デジタル 教科書体 NP" panose="02020400000000000000" pitchFamily="18" charset="-128"/>
                <a:ea typeface="UD デジタル 教科書体 NP" panose="02020400000000000000" pitchFamily="18" charset="-128"/>
              </a:rPr>
              <a:t>つかない</a:t>
            </a:r>
            <a:r>
              <a:rPr lang="ja-JP" altLang="en-US" sz="4400" dirty="0">
                <a:latin typeface="UD デジタル 教科書体 NP" panose="02020400000000000000" pitchFamily="18" charset="-128"/>
                <a:ea typeface="UD デジタル 教科書体 NP" panose="02020400000000000000" pitchFamily="18" charset="-128"/>
              </a:rPr>
              <a:t>ことがあります。</a:t>
            </a:r>
            <a:endParaRPr lang="en-US" altLang="ja-JP" sz="4400" dirty="0">
              <a:latin typeface="UD デジタル 教科書体 NP" panose="02020400000000000000" pitchFamily="18" charset="-128"/>
              <a:ea typeface="UD デジタル 教科書体 NP" panose="02020400000000000000" pitchFamily="18" charset="-128"/>
            </a:endParaRPr>
          </a:p>
          <a:p>
            <a:pPr marL="0" indent="0">
              <a:lnSpc>
                <a:spcPct val="100000"/>
              </a:lnSpc>
              <a:buNone/>
            </a:pPr>
            <a:endParaRPr lang="en-US" altLang="ja-JP" sz="4400" dirty="0">
              <a:latin typeface="UD デジタル 教科書体 NP" panose="02020400000000000000" pitchFamily="18" charset="-128"/>
              <a:ea typeface="UD デジタル 教科書体 NP" panose="02020400000000000000" pitchFamily="18" charset="-128"/>
            </a:endParaRPr>
          </a:p>
          <a:p>
            <a:pPr marL="0" indent="0">
              <a:lnSpc>
                <a:spcPct val="100000"/>
              </a:lnSpc>
              <a:buNone/>
            </a:pPr>
            <a:r>
              <a:rPr lang="ja-JP" altLang="en-US" sz="4400" u="sng" dirty="0">
                <a:latin typeface="UD デジタル 教科書体 NP" panose="02020400000000000000" pitchFamily="18" charset="-128"/>
                <a:ea typeface="UD デジタル 教科書体 NP" panose="02020400000000000000" pitchFamily="18" charset="-128"/>
              </a:rPr>
              <a:t>時間内に食べられるように</a:t>
            </a:r>
            <a:endParaRPr lang="en-US" altLang="ja-JP" sz="4400" u="sng" dirty="0">
              <a:latin typeface="UD デジタル 教科書体 NP" panose="02020400000000000000" pitchFamily="18" charset="-128"/>
              <a:ea typeface="UD デジタル 教科書体 NP" panose="02020400000000000000" pitchFamily="18" charset="-128"/>
            </a:endParaRPr>
          </a:p>
          <a:p>
            <a:pPr marL="0" indent="0">
              <a:lnSpc>
                <a:spcPct val="100000"/>
              </a:lnSpc>
              <a:buNone/>
            </a:pPr>
            <a:r>
              <a:rPr lang="ja-JP" altLang="en-US" sz="4400" dirty="0">
                <a:latin typeface="UD デジタル 教科書体 NP" panose="02020400000000000000" pitchFamily="18" charset="-128"/>
                <a:ea typeface="UD デジタル 教科書体 NP" panose="02020400000000000000" pitchFamily="18" charset="-128"/>
              </a:rPr>
              <a:t>食べ終わりの時間を意識する練習をしましょう。</a:t>
            </a:r>
            <a:endParaRPr lang="en-US" altLang="ja-JP" sz="4400" dirty="0">
              <a:latin typeface="UD デジタル 教科書体 NP" panose="02020400000000000000" pitchFamily="18" charset="-128"/>
              <a:ea typeface="UD デジタル 教科書体 NP" panose="02020400000000000000" pitchFamily="18" charset="-128"/>
            </a:endParaRPr>
          </a:p>
        </p:txBody>
      </p:sp>
      <p:pic>
        <p:nvPicPr>
          <p:cNvPr id="8" name="図 7" descr="ロゴ が含まれている画像&#10;&#10;AI によって生成されたコンテンツは間違っている可能性があります。">
            <a:extLst>
              <a:ext uri="{FF2B5EF4-FFF2-40B4-BE49-F238E27FC236}">
                <a16:creationId xmlns:a16="http://schemas.microsoft.com/office/drawing/2014/main" id="{96D2D2BF-5C32-B33B-4305-94D022F5D6B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17546" y="2568102"/>
            <a:ext cx="2187052" cy="2412112"/>
          </a:xfrm>
          <a:prstGeom prst="rect">
            <a:avLst/>
          </a:prstGeom>
        </p:spPr>
      </p:pic>
    </p:spTree>
    <p:extLst>
      <p:ext uri="{BB962C8B-B14F-4D97-AF65-F5344CB8AC3E}">
        <p14:creationId xmlns:p14="http://schemas.microsoft.com/office/powerpoint/2010/main" val="1420127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20CA72-E107-FB1E-9382-2DBB8BBE6062}"/>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8EC9735F-9737-DD36-B282-8E940F05D327}"/>
              </a:ext>
            </a:extLst>
          </p:cNvPr>
          <p:cNvSpPr>
            <a:spLocks noGrp="1"/>
          </p:cNvSpPr>
          <p:nvPr>
            <p:ph type="title"/>
          </p:nvPr>
        </p:nvSpPr>
        <p:spPr>
          <a:xfrm>
            <a:off x="743692" y="724354"/>
            <a:ext cx="10704616" cy="1325563"/>
          </a:xfrm>
        </p:spPr>
        <p:txBody>
          <a:bodyPr/>
          <a:lstStyle/>
          <a:p>
            <a:r>
              <a:rPr lang="ja-JP" altLang="en-US" u="sng" dirty="0">
                <a:latin typeface="UD デジタル 教科書体 NP" panose="02020400000000000000" pitchFamily="18" charset="-128"/>
                <a:ea typeface="UD デジタル 教科書体 NP" panose="02020400000000000000" pitchFamily="18" charset="-128"/>
              </a:rPr>
              <a:t>骨のあるお魚を食べ慣れておきましょう。</a:t>
            </a:r>
            <a:endParaRPr kumimoji="1" lang="ja-JP" altLang="en-US" u="sng" dirty="0">
              <a:latin typeface="UD デジタル 教科書体 NP" panose="02020400000000000000" pitchFamily="18" charset="-128"/>
              <a:ea typeface="UD デジタル 教科書体 NP" panose="02020400000000000000" pitchFamily="18" charset="-128"/>
            </a:endParaRPr>
          </a:p>
        </p:txBody>
      </p:sp>
      <p:sp>
        <p:nvSpPr>
          <p:cNvPr id="3" name="コンテンツ プレースホルダー 2">
            <a:extLst>
              <a:ext uri="{FF2B5EF4-FFF2-40B4-BE49-F238E27FC236}">
                <a16:creationId xmlns:a16="http://schemas.microsoft.com/office/drawing/2014/main" id="{A15F144D-7ABD-6187-91F8-510118D71D12}"/>
              </a:ext>
            </a:extLst>
          </p:cNvPr>
          <p:cNvSpPr>
            <a:spLocks noGrp="1"/>
          </p:cNvSpPr>
          <p:nvPr>
            <p:ph idx="1"/>
          </p:nvPr>
        </p:nvSpPr>
        <p:spPr>
          <a:xfrm>
            <a:off x="569045" y="2217906"/>
            <a:ext cx="8264711" cy="4068109"/>
          </a:xfrm>
        </p:spPr>
        <p:txBody>
          <a:bodyPr>
            <a:normAutofit/>
          </a:bodyPr>
          <a:lstStyle/>
          <a:p>
            <a:pPr marL="0" indent="0">
              <a:buNone/>
            </a:pPr>
            <a:r>
              <a:rPr lang="ja-JP" altLang="en-US" sz="3600" dirty="0">
                <a:latin typeface="UD デジタル 教科書体 NP" panose="02020400000000000000" pitchFamily="18" charset="-128"/>
                <a:ea typeface="UD デジタル 教科書体 NP" panose="02020400000000000000" pitchFamily="18" charset="-128"/>
              </a:rPr>
              <a:t>骨のある魚（イワシ・サバ）を使用することがあります。</a:t>
            </a:r>
            <a:endParaRPr lang="en-US" altLang="ja-JP" sz="3600" dirty="0">
              <a:latin typeface="UD デジタル 教科書体 NP" panose="02020400000000000000" pitchFamily="18" charset="-128"/>
              <a:ea typeface="UD デジタル 教科書体 NP" panose="02020400000000000000" pitchFamily="18" charset="-128"/>
            </a:endParaRPr>
          </a:p>
          <a:p>
            <a:pPr marL="0" indent="0">
              <a:buNone/>
            </a:pPr>
            <a:endParaRPr lang="en-US" altLang="ja-JP" sz="3600" dirty="0">
              <a:latin typeface="UD デジタル 教科書体 NP" panose="02020400000000000000" pitchFamily="18" charset="-128"/>
              <a:ea typeface="UD デジタル 教科書体 NP" panose="02020400000000000000" pitchFamily="18" charset="-128"/>
            </a:endParaRPr>
          </a:p>
          <a:p>
            <a:pPr marL="0" indent="0">
              <a:buNone/>
            </a:pPr>
            <a:r>
              <a:rPr lang="ja-JP" altLang="en-US" sz="4800" b="1" dirty="0">
                <a:latin typeface="UD デジタル 教科書体 NP" panose="02020400000000000000" pitchFamily="18" charset="-128"/>
                <a:ea typeface="UD デジタル 教科書体 NP" panose="02020400000000000000" pitchFamily="18" charset="-128"/>
              </a:rPr>
              <a:t>魚の骨を自分でとりのぞいて食べられるように</a:t>
            </a:r>
            <a:endParaRPr lang="en-US" altLang="ja-JP" sz="4800" b="1" dirty="0">
              <a:latin typeface="UD デジタル 教科書体 NP" panose="02020400000000000000" pitchFamily="18" charset="-128"/>
              <a:ea typeface="UD デジタル 教科書体 NP" panose="02020400000000000000" pitchFamily="18" charset="-128"/>
            </a:endParaRPr>
          </a:p>
          <a:p>
            <a:pPr marL="0" indent="0">
              <a:buNone/>
            </a:pPr>
            <a:r>
              <a:rPr lang="ja-JP" altLang="en-US" sz="3600" dirty="0">
                <a:latin typeface="UD デジタル 教科書体 NP" panose="02020400000000000000" pitchFamily="18" charset="-128"/>
                <a:ea typeface="UD デジタル 教科書体 NP" panose="02020400000000000000" pitchFamily="18" charset="-128"/>
              </a:rPr>
              <a:t>しておくと安心です。</a:t>
            </a:r>
            <a:endParaRPr lang="en-US" altLang="ja-JP" sz="3600" dirty="0">
              <a:latin typeface="UD デジタル 教科書体 NP" panose="02020400000000000000" pitchFamily="18" charset="-128"/>
              <a:ea typeface="UD デジタル 教科書体 NP" panose="02020400000000000000" pitchFamily="18" charset="-128"/>
            </a:endParaRPr>
          </a:p>
        </p:txBody>
      </p:sp>
      <p:pic>
        <p:nvPicPr>
          <p:cNvPr id="7" name="図 6">
            <a:extLst>
              <a:ext uri="{FF2B5EF4-FFF2-40B4-BE49-F238E27FC236}">
                <a16:creationId xmlns:a16="http://schemas.microsoft.com/office/drawing/2014/main" id="{0BA9F9FB-440B-E0CB-0770-D88FF870DAC0}"/>
              </a:ext>
            </a:extLst>
          </p:cNvPr>
          <p:cNvPicPr>
            <a:picLocks noChangeAspect="1"/>
          </p:cNvPicPr>
          <p:nvPr/>
        </p:nvPicPr>
        <p:blipFill>
          <a:blip r:embed="rId3"/>
          <a:stretch>
            <a:fillRect/>
          </a:stretch>
        </p:blipFill>
        <p:spPr>
          <a:xfrm>
            <a:off x="8621484" y="3254258"/>
            <a:ext cx="3371915" cy="2879388"/>
          </a:xfrm>
          <a:prstGeom prst="rect">
            <a:avLst/>
          </a:prstGeom>
        </p:spPr>
      </p:pic>
    </p:spTree>
    <p:extLst>
      <p:ext uri="{BB962C8B-B14F-4D97-AF65-F5344CB8AC3E}">
        <p14:creationId xmlns:p14="http://schemas.microsoft.com/office/powerpoint/2010/main" val="13798960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FAA77C-408C-A1DE-E801-0A497CDBCF82}"/>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1641EA3C-C0A9-F152-CA6D-3DFB83CC8F5D}"/>
              </a:ext>
            </a:extLst>
          </p:cNvPr>
          <p:cNvSpPr>
            <a:spLocks noGrp="1"/>
          </p:cNvSpPr>
          <p:nvPr>
            <p:ph type="title"/>
          </p:nvPr>
        </p:nvSpPr>
        <p:spPr>
          <a:xfrm>
            <a:off x="621227" y="552972"/>
            <a:ext cx="11263746" cy="1325563"/>
          </a:xfrm>
        </p:spPr>
        <p:txBody>
          <a:bodyPr/>
          <a:lstStyle/>
          <a:p>
            <a:r>
              <a:rPr kumimoji="1" lang="ja-JP" altLang="en-US" u="sng" dirty="0">
                <a:latin typeface="UD デジタル 教科書体 NP" panose="02020400000000000000" pitchFamily="18" charset="-128"/>
                <a:ea typeface="UD デジタル 教科書体 NP" panose="02020400000000000000" pitchFamily="18" charset="-128"/>
              </a:rPr>
              <a:t>そのほか　慣れておくと安心なもの</a:t>
            </a:r>
          </a:p>
        </p:txBody>
      </p:sp>
      <p:sp>
        <p:nvSpPr>
          <p:cNvPr id="3" name="コンテンツ プレースホルダー 2">
            <a:extLst>
              <a:ext uri="{FF2B5EF4-FFF2-40B4-BE49-F238E27FC236}">
                <a16:creationId xmlns:a16="http://schemas.microsoft.com/office/drawing/2014/main" id="{E195130B-1044-4005-B57F-3809982C4FB9}"/>
              </a:ext>
            </a:extLst>
          </p:cNvPr>
          <p:cNvSpPr>
            <a:spLocks noGrp="1"/>
          </p:cNvSpPr>
          <p:nvPr>
            <p:ph idx="1"/>
          </p:nvPr>
        </p:nvSpPr>
        <p:spPr>
          <a:xfrm>
            <a:off x="621227" y="1608379"/>
            <a:ext cx="9631726" cy="4452528"/>
          </a:xfrm>
        </p:spPr>
        <p:txBody>
          <a:bodyPr>
            <a:normAutofit fontScale="92500" lnSpcReduction="20000"/>
          </a:bodyPr>
          <a:lstStyle/>
          <a:p>
            <a:pPr marL="0" indent="0">
              <a:buNone/>
            </a:pPr>
            <a:endParaRPr lang="en-US" altLang="ja-JP" sz="3600" dirty="0">
              <a:latin typeface="UD デジタル 教科書体 NP" panose="02020400000000000000" pitchFamily="18" charset="-128"/>
              <a:ea typeface="UD デジタル 教科書体 NP" panose="02020400000000000000" pitchFamily="18" charset="-128"/>
            </a:endParaRPr>
          </a:p>
          <a:p>
            <a:pPr marL="0" indent="0">
              <a:buNone/>
            </a:pPr>
            <a:r>
              <a:rPr lang="ja-JP" altLang="en-US" sz="3600" dirty="0">
                <a:latin typeface="UD デジタル 教科書体 NP" panose="02020400000000000000" pitchFamily="18" charset="-128"/>
                <a:ea typeface="UD デジタル 教科書体 NP" panose="02020400000000000000" pitchFamily="18" charset="-128"/>
              </a:rPr>
              <a:t>・柑橘類の固い皮</a:t>
            </a:r>
            <a:endParaRPr lang="en-US" altLang="ja-JP" sz="3600" dirty="0">
              <a:latin typeface="UD デジタル 教科書体 NP" panose="02020400000000000000" pitchFamily="18" charset="-128"/>
              <a:ea typeface="UD デジタル 教科書体 NP" panose="02020400000000000000" pitchFamily="18" charset="-128"/>
            </a:endParaRPr>
          </a:p>
          <a:p>
            <a:pPr marL="0" indent="0">
              <a:buNone/>
            </a:pPr>
            <a:r>
              <a:rPr lang="ja-JP" altLang="en-US" sz="3600" dirty="0">
                <a:latin typeface="UD デジタル 教科書体 NP" panose="02020400000000000000" pitchFamily="18" charset="-128"/>
                <a:ea typeface="UD デジタル 教科書体 NP" panose="02020400000000000000" pitchFamily="18" charset="-128"/>
              </a:rPr>
              <a:t>（ぽんかん・ばんかん）をむいて実を食べる</a:t>
            </a:r>
            <a:endParaRPr lang="en-US" altLang="ja-JP" sz="3600" dirty="0">
              <a:latin typeface="UD デジタル 教科書体 NP" panose="02020400000000000000" pitchFamily="18" charset="-128"/>
              <a:ea typeface="UD デジタル 教科書体 NP" panose="02020400000000000000" pitchFamily="18" charset="-128"/>
            </a:endParaRPr>
          </a:p>
          <a:p>
            <a:pPr marL="0" indent="0">
              <a:buNone/>
            </a:pPr>
            <a:endParaRPr lang="en-US" altLang="ja-JP" sz="3600" dirty="0">
              <a:latin typeface="UD デジタル 教科書体 NP" panose="02020400000000000000" pitchFamily="18" charset="-128"/>
              <a:ea typeface="UD デジタル 教科書体 NP" panose="02020400000000000000" pitchFamily="18" charset="-128"/>
            </a:endParaRPr>
          </a:p>
          <a:p>
            <a:pPr marL="0" indent="0">
              <a:buNone/>
            </a:pPr>
            <a:r>
              <a:rPr lang="ja-JP" altLang="en-US" sz="3600" dirty="0">
                <a:latin typeface="UD デジタル 教科書体 NP" panose="02020400000000000000" pitchFamily="18" charset="-128"/>
                <a:ea typeface="UD デジタル 教科書体 NP" panose="02020400000000000000" pitchFamily="18" charset="-128"/>
              </a:rPr>
              <a:t>・ゼリーなどのカップのふたを開ける</a:t>
            </a:r>
            <a:endParaRPr lang="en-US" altLang="ja-JP" sz="3600" dirty="0">
              <a:latin typeface="UD デジタル 教科書体 NP" panose="02020400000000000000" pitchFamily="18" charset="-128"/>
              <a:ea typeface="UD デジタル 教科書体 NP" panose="02020400000000000000" pitchFamily="18" charset="-128"/>
            </a:endParaRPr>
          </a:p>
          <a:p>
            <a:pPr marL="0" indent="0">
              <a:buNone/>
            </a:pPr>
            <a:endParaRPr lang="en-US" altLang="ja-JP" sz="3600" dirty="0">
              <a:latin typeface="UD デジタル 教科書体 NP" panose="02020400000000000000" pitchFamily="18" charset="-128"/>
              <a:ea typeface="UD デジタル 教科書体 NP" panose="02020400000000000000" pitchFamily="18" charset="-128"/>
            </a:endParaRPr>
          </a:p>
          <a:p>
            <a:pPr marL="0" indent="0">
              <a:buNone/>
            </a:pPr>
            <a:r>
              <a:rPr lang="ja-JP" altLang="en-US" sz="3600" dirty="0">
                <a:latin typeface="UD デジタル 教科書体 NP" panose="02020400000000000000" pitchFamily="18" charset="-128"/>
                <a:ea typeface="UD デジタル 教科書体 NP" panose="02020400000000000000" pitchFamily="18" charset="-128"/>
              </a:rPr>
              <a:t>・個包装の袋を開ける</a:t>
            </a:r>
            <a:endParaRPr lang="en-US" altLang="ja-JP" sz="3600" dirty="0">
              <a:latin typeface="UD デジタル 教科書体 NP" panose="02020400000000000000" pitchFamily="18" charset="-128"/>
              <a:ea typeface="UD デジタル 教科書体 NP" panose="02020400000000000000" pitchFamily="18" charset="-128"/>
            </a:endParaRPr>
          </a:p>
          <a:p>
            <a:pPr marL="0" indent="0">
              <a:buNone/>
            </a:pPr>
            <a:endParaRPr lang="en-US" altLang="ja-JP" sz="3600" dirty="0">
              <a:latin typeface="UD デジタル 教科書体 NP" panose="02020400000000000000" pitchFamily="18" charset="-128"/>
              <a:ea typeface="UD デジタル 教科書体 NP" panose="02020400000000000000" pitchFamily="18" charset="-128"/>
            </a:endParaRPr>
          </a:p>
          <a:p>
            <a:pPr marL="0" indent="0">
              <a:buNone/>
            </a:pPr>
            <a:r>
              <a:rPr lang="ja-JP" altLang="en-US" sz="3600" dirty="0">
                <a:latin typeface="UD デジタル 教科書体 NP" panose="02020400000000000000" pitchFamily="18" charset="-128"/>
                <a:ea typeface="UD デジタル 教科書体 NP" panose="02020400000000000000" pitchFamily="18" charset="-128"/>
              </a:rPr>
              <a:t>　</a:t>
            </a:r>
            <a:endParaRPr lang="en-US" altLang="ja-JP" sz="3600" dirty="0">
              <a:latin typeface="UD デジタル 教科書体 NP" panose="02020400000000000000" pitchFamily="18" charset="-128"/>
              <a:ea typeface="UD デジタル 教科書体 NP" panose="02020400000000000000" pitchFamily="18" charset="-128"/>
            </a:endParaRPr>
          </a:p>
          <a:p>
            <a:pPr marL="0" indent="0">
              <a:buNone/>
            </a:pPr>
            <a:endParaRPr lang="en-US" altLang="ja-JP" sz="3600" dirty="0">
              <a:latin typeface="UD デジタル 教科書体 NP" panose="02020400000000000000" pitchFamily="18" charset="-128"/>
              <a:ea typeface="UD デジタル 教科書体 NP" panose="02020400000000000000" pitchFamily="18" charset="-128"/>
            </a:endParaRPr>
          </a:p>
          <a:p>
            <a:pPr marL="0" indent="0">
              <a:buNone/>
            </a:pPr>
            <a:endParaRPr kumimoji="1" lang="en-US" altLang="ja-JP" sz="3600" dirty="0">
              <a:latin typeface="UD デジタル 教科書体 NP" panose="02020400000000000000" pitchFamily="18" charset="-128"/>
              <a:ea typeface="UD デジタル 教科書体 NP" panose="02020400000000000000" pitchFamily="18" charset="-128"/>
            </a:endParaRPr>
          </a:p>
        </p:txBody>
      </p:sp>
      <p:pic>
        <p:nvPicPr>
          <p:cNvPr id="7" name="図 6">
            <a:extLst>
              <a:ext uri="{FF2B5EF4-FFF2-40B4-BE49-F238E27FC236}">
                <a16:creationId xmlns:a16="http://schemas.microsoft.com/office/drawing/2014/main" id="{CFFF9C74-22BC-FAC2-8D0F-4EED3B62712C}"/>
              </a:ext>
            </a:extLst>
          </p:cNvPr>
          <p:cNvPicPr>
            <a:picLocks noChangeAspect="1"/>
          </p:cNvPicPr>
          <p:nvPr/>
        </p:nvPicPr>
        <p:blipFill>
          <a:blip r:embed="rId3"/>
          <a:stretch>
            <a:fillRect/>
          </a:stretch>
        </p:blipFill>
        <p:spPr>
          <a:xfrm>
            <a:off x="7936496" y="3176781"/>
            <a:ext cx="3948477" cy="2668307"/>
          </a:xfrm>
          <a:prstGeom prst="rect">
            <a:avLst/>
          </a:prstGeom>
        </p:spPr>
      </p:pic>
    </p:spTree>
    <p:extLst>
      <p:ext uri="{BB962C8B-B14F-4D97-AF65-F5344CB8AC3E}">
        <p14:creationId xmlns:p14="http://schemas.microsoft.com/office/powerpoint/2010/main" val="18089410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98CE1BB-1D14-0279-6665-E9FDEC0FCD4B}"/>
              </a:ext>
            </a:extLst>
          </p:cNvPr>
          <p:cNvSpPr>
            <a:spLocks noGrp="1"/>
          </p:cNvSpPr>
          <p:nvPr>
            <p:ph type="title"/>
          </p:nvPr>
        </p:nvSpPr>
        <p:spPr>
          <a:xfrm>
            <a:off x="838200" y="1442811"/>
            <a:ext cx="10515600" cy="3325132"/>
          </a:xfrm>
        </p:spPr>
        <p:txBody>
          <a:bodyPr/>
          <a:lstStyle/>
          <a:p>
            <a:pPr>
              <a:lnSpc>
                <a:spcPct val="100000"/>
              </a:lnSpc>
            </a:pPr>
            <a:r>
              <a:rPr kumimoji="1" lang="ja-JP" altLang="en-US" dirty="0">
                <a:latin typeface="UD デジタル 教科書体 NP" panose="02020400000000000000" pitchFamily="18" charset="-128"/>
                <a:ea typeface="UD デジタル 教科書体 NP" panose="02020400000000000000" pitchFamily="18" charset="-128"/>
              </a:rPr>
              <a:t>その他　心配なことがありましたら</a:t>
            </a:r>
            <a:br>
              <a:rPr kumimoji="1" lang="en-US" altLang="ja-JP" dirty="0">
                <a:latin typeface="UD デジタル 教科書体 NP" panose="02020400000000000000" pitchFamily="18" charset="-128"/>
                <a:ea typeface="UD デジタル 教科書体 NP" panose="02020400000000000000" pitchFamily="18" charset="-128"/>
              </a:rPr>
            </a:br>
            <a:br>
              <a:rPr kumimoji="1" lang="en-US" altLang="ja-JP" dirty="0">
                <a:latin typeface="UD デジタル 教科書体 NP" panose="02020400000000000000" pitchFamily="18" charset="-128"/>
                <a:ea typeface="UD デジタル 教科書体 NP" panose="02020400000000000000" pitchFamily="18" charset="-128"/>
              </a:rPr>
            </a:br>
            <a:r>
              <a:rPr kumimoji="1" lang="ja-JP" altLang="en-US" dirty="0">
                <a:latin typeface="UD デジタル 教科書体 NP" panose="02020400000000000000" pitchFamily="18" charset="-128"/>
                <a:ea typeface="UD デジタル 教科書体 NP" panose="02020400000000000000" pitchFamily="18" charset="-128"/>
              </a:rPr>
              <a:t>お知らせください。</a:t>
            </a:r>
          </a:p>
        </p:txBody>
      </p:sp>
    </p:spTree>
    <p:extLst>
      <p:ext uri="{BB962C8B-B14F-4D97-AF65-F5344CB8AC3E}">
        <p14:creationId xmlns:p14="http://schemas.microsoft.com/office/powerpoint/2010/main" val="2211982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UD デジタル 教科書体 NP" panose="02020400000000000000" pitchFamily="18" charset="-128"/>
                <a:ea typeface="UD デジタル 教科書体 NP" panose="02020400000000000000" pitchFamily="18" charset="-128"/>
              </a:rPr>
              <a:t>①入学までにお願いしたいこと</a:t>
            </a:r>
          </a:p>
        </p:txBody>
      </p:sp>
      <p:sp>
        <p:nvSpPr>
          <p:cNvPr id="3" name="コンテンツ プレースホルダー 2"/>
          <p:cNvSpPr>
            <a:spLocks noGrp="1"/>
          </p:cNvSpPr>
          <p:nvPr>
            <p:ph idx="1"/>
          </p:nvPr>
        </p:nvSpPr>
        <p:spPr>
          <a:xfrm>
            <a:off x="838200" y="1424073"/>
            <a:ext cx="9350829" cy="3361288"/>
          </a:xfrm>
        </p:spPr>
        <p:txBody>
          <a:bodyPr>
            <a:normAutofit fontScale="85000" lnSpcReduction="20000"/>
          </a:bodyPr>
          <a:lstStyle/>
          <a:p>
            <a:pPr marL="0" indent="0">
              <a:buNone/>
            </a:pPr>
            <a:endParaRPr kumimoji="1" lang="en-US" altLang="ja-JP" sz="3600" dirty="0">
              <a:latin typeface="UD デジタル 教科書体 NP" panose="02020400000000000000" pitchFamily="18" charset="-128"/>
              <a:ea typeface="UD デジタル 教科書体 NP" panose="02020400000000000000" pitchFamily="18" charset="-128"/>
            </a:endParaRPr>
          </a:p>
          <a:p>
            <a:pPr marL="0" indent="0">
              <a:buNone/>
            </a:pPr>
            <a:r>
              <a:rPr lang="ja-JP" altLang="en-US" sz="6400" dirty="0">
                <a:latin typeface="UD デジタル 教科書体 NP" panose="02020400000000000000" pitchFamily="18" charset="-128"/>
                <a:ea typeface="UD デジタル 教科書体 NP" panose="02020400000000000000" pitchFamily="18" charset="-128"/>
              </a:rPr>
              <a:t>・生活リズムをつける。</a:t>
            </a:r>
            <a:endParaRPr lang="en-US" altLang="ja-JP" sz="6400" dirty="0">
              <a:latin typeface="UD デジタル 教科書体 NP" panose="02020400000000000000" pitchFamily="18" charset="-128"/>
              <a:ea typeface="UD デジタル 教科書体 NP" panose="02020400000000000000" pitchFamily="18" charset="-128"/>
            </a:endParaRPr>
          </a:p>
          <a:p>
            <a:pPr marL="0" indent="0">
              <a:buNone/>
            </a:pPr>
            <a:r>
              <a:rPr lang="ja-JP" altLang="en-US" sz="6400" dirty="0">
                <a:latin typeface="UD デジタル 教科書体 NP" panose="02020400000000000000" pitchFamily="18" charset="-128"/>
                <a:ea typeface="UD デジタル 教科書体 NP" panose="02020400000000000000" pitchFamily="18" charset="-128"/>
              </a:rPr>
              <a:t>・朝ごはんを食べる。</a:t>
            </a:r>
            <a:endParaRPr lang="en-US" altLang="ja-JP" sz="6400" dirty="0">
              <a:latin typeface="UD デジタル 教科書体 NP" panose="02020400000000000000" pitchFamily="18" charset="-128"/>
              <a:ea typeface="UD デジタル 教科書体 NP" panose="02020400000000000000" pitchFamily="18" charset="-128"/>
            </a:endParaRPr>
          </a:p>
          <a:p>
            <a:pPr marL="0" indent="0">
              <a:buNone/>
            </a:pPr>
            <a:r>
              <a:rPr lang="ja-JP" altLang="en-US" sz="6400" dirty="0">
                <a:latin typeface="UD デジタル 教科書体 NP" panose="02020400000000000000" pitchFamily="18" charset="-128"/>
                <a:ea typeface="UD デジタル 教科書体 NP" panose="02020400000000000000" pitchFamily="18" charset="-128"/>
              </a:rPr>
              <a:t>・リズムのある排便。</a:t>
            </a:r>
            <a:endParaRPr lang="en-US" altLang="ja-JP" sz="6400" dirty="0">
              <a:latin typeface="UD デジタル 教科書体 NP" panose="02020400000000000000" pitchFamily="18" charset="-128"/>
              <a:ea typeface="UD デジタル 教科書体 NP" panose="02020400000000000000" pitchFamily="18" charset="-128"/>
            </a:endParaRPr>
          </a:p>
          <a:p>
            <a:pPr marL="0" indent="0">
              <a:buNone/>
            </a:pPr>
            <a:r>
              <a:rPr lang="ja-JP" altLang="en-US" sz="6400" dirty="0">
                <a:latin typeface="UD デジタル 教科書体 NP" panose="02020400000000000000" pitchFamily="18" charset="-128"/>
                <a:ea typeface="UD デジタル 教科書体 NP" panose="02020400000000000000" pitchFamily="18" charset="-128"/>
              </a:rPr>
              <a:t>・手洗いができる。　など</a:t>
            </a:r>
            <a:r>
              <a:rPr lang="ja-JP" altLang="en-US" sz="3600" dirty="0">
                <a:latin typeface="UD デジタル 教科書体 NP" panose="02020400000000000000" pitchFamily="18" charset="-128"/>
                <a:ea typeface="UD デジタル 教科書体 NP" panose="02020400000000000000" pitchFamily="18" charset="-128"/>
              </a:rPr>
              <a:t>　　　　　　</a:t>
            </a:r>
            <a:endParaRPr lang="en-US" altLang="ja-JP" sz="3600" dirty="0">
              <a:latin typeface="UD デジタル 教科書体 NP" panose="02020400000000000000" pitchFamily="18" charset="-128"/>
              <a:ea typeface="UD デジタル 教科書体 NP" panose="02020400000000000000" pitchFamily="18" charset="-128"/>
            </a:endParaRPr>
          </a:p>
        </p:txBody>
      </p:sp>
      <p:pic>
        <p:nvPicPr>
          <p:cNvPr id="4" name="図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679548" y="2557021"/>
            <a:ext cx="1833184" cy="1743958"/>
          </a:xfrm>
          <a:prstGeom prst="rect">
            <a:avLst/>
          </a:prstGeom>
        </p:spPr>
      </p:pic>
      <p:sp>
        <p:nvSpPr>
          <p:cNvPr id="5" name="角丸四角形 4"/>
          <p:cNvSpPr/>
          <p:nvPr/>
        </p:nvSpPr>
        <p:spPr>
          <a:xfrm>
            <a:off x="161108" y="4601961"/>
            <a:ext cx="11351624" cy="1924661"/>
          </a:xfrm>
          <a:prstGeom prst="roundRect">
            <a:avLst/>
          </a:prstGeom>
          <a:solidFill>
            <a:schemeClr val="accent1">
              <a:lumMod val="20000"/>
              <a:lumOff val="8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latin typeface="UD デジタル 教科書体 NK-B" panose="02020700000000000000" pitchFamily="18" charset="-128"/>
                <a:ea typeface="UD デジタル 教科書体 NK-B" panose="02020700000000000000" pitchFamily="18" charset="-128"/>
              </a:rPr>
              <a:t>予防接種や就学時健康診断等で受診の必要な場合</a:t>
            </a:r>
            <a:r>
              <a:rPr lang="ja-JP" altLang="en-US" sz="2800" dirty="0">
                <a:solidFill>
                  <a:schemeClr val="tx1"/>
                </a:solidFill>
                <a:latin typeface="UD デジタル 教科書体 NK-B" panose="02020700000000000000" pitchFamily="18" charset="-128"/>
                <a:ea typeface="UD デジタル 教科書体 NK-B" panose="02020700000000000000" pitchFamily="18" charset="-128"/>
              </a:rPr>
              <a:t>など</a:t>
            </a:r>
            <a:endParaRPr lang="en-US" altLang="ja-JP" sz="2800" dirty="0">
              <a:solidFill>
                <a:schemeClr val="tx1"/>
              </a:solidFill>
              <a:latin typeface="UD デジタル 教科書体 NK-B" panose="02020700000000000000" pitchFamily="18" charset="-128"/>
              <a:ea typeface="UD デジタル 教科書体 NK-B" panose="02020700000000000000" pitchFamily="18" charset="-128"/>
            </a:endParaRPr>
          </a:p>
          <a:p>
            <a:pPr algn="ctr"/>
            <a:r>
              <a:rPr kumimoji="1" lang="ja-JP" altLang="en-US" sz="4000" dirty="0">
                <a:solidFill>
                  <a:srgbClr val="FF0000"/>
                </a:solidFill>
                <a:latin typeface="UD デジタル 教科書体 NK-B" panose="02020700000000000000" pitchFamily="18" charset="-128"/>
                <a:ea typeface="UD デジタル 教科書体 NK-B" panose="02020700000000000000" pitchFamily="18" charset="-128"/>
              </a:rPr>
              <a:t>入学前までに</a:t>
            </a:r>
            <a:r>
              <a:rPr kumimoji="1" lang="ja-JP" altLang="en-US" sz="4000" dirty="0">
                <a:solidFill>
                  <a:schemeClr val="tx1"/>
                </a:solidFill>
                <a:latin typeface="UD デジタル 教科書体 NK-B" panose="02020700000000000000" pitchFamily="18" charset="-128"/>
                <a:ea typeface="UD デジタル 教科書体 NK-B" panose="02020700000000000000" pitchFamily="18" charset="-128"/>
              </a:rPr>
              <a:t>お済ませいただくと安心</a:t>
            </a:r>
            <a:r>
              <a:rPr kumimoji="1" lang="ja-JP" altLang="en-US" sz="2800" dirty="0">
                <a:solidFill>
                  <a:schemeClr val="tx1"/>
                </a:solidFill>
                <a:latin typeface="UD デジタル 教科書体 NK-B" panose="02020700000000000000" pitchFamily="18" charset="-128"/>
                <a:ea typeface="UD デジタル 教科書体 NK-B" panose="02020700000000000000" pitchFamily="18" charset="-128"/>
              </a:rPr>
              <a:t>です。</a:t>
            </a:r>
          </a:p>
        </p:txBody>
      </p:sp>
    </p:spTree>
    <p:extLst>
      <p:ext uri="{BB962C8B-B14F-4D97-AF65-F5344CB8AC3E}">
        <p14:creationId xmlns:p14="http://schemas.microsoft.com/office/powerpoint/2010/main" val="1324856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23660" y="195141"/>
            <a:ext cx="10515600" cy="1325563"/>
          </a:xfrm>
        </p:spPr>
        <p:txBody>
          <a:bodyPr/>
          <a:lstStyle/>
          <a:p>
            <a:r>
              <a:rPr lang="ja-JP" altLang="en-US" dirty="0">
                <a:latin typeface="UD デジタル 教科書体 NP" panose="02020400000000000000" pitchFamily="18" charset="-128"/>
                <a:ea typeface="UD デジタル 教科書体 NP" panose="02020400000000000000" pitchFamily="18" charset="-128"/>
              </a:rPr>
              <a:t>②</a:t>
            </a:r>
            <a:r>
              <a:rPr kumimoji="1" lang="ja-JP" altLang="en-US" dirty="0">
                <a:latin typeface="UD デジタル 教科書体 NP" panose="02020400000000000000" pitchFamily="18" charset="-128"/>
                <a:ea typeface="UD デジタル 教科書体 NP" panose="02020400000000000000" pitchFamily="18" charset="-128"/>
              </a:rPr>
              <a:t>入学</a:t>
            </a:r>
            <a:r>
              <a:rPr lang="ja-JP" altLang="en-US" dirty="0">
                <a:latin typeface="UD デジタル 教科書体 NP" panose="02020400000000000000" pitchFamily="18" charset="-128"/>
                <a:ea typeface="UD デジタル 教科書体 NP" panose="02020400000000000000" pitchFamily="18" charset="-128"/>
              </a:rPr>
              <a:t>後に</a:t>
            </a:r>
            <a:r>
              <a:rPr kumimoji="1" lang="ja-JP" altLang="en-US" dirty="0">
                <a:latin typeface="UD デジタル 教科書体 NP" panose="02020400000000000000" pitchFamily="18" charset="-128"/>
                <a:ea typeface="UD デジタル 教科書体 NP" panose="02020400000000000000" pitchFamily="18" charset="-128"/>
              </a:rPr>
              <a:t>お願いしたいこと</a:t>
            </a:r>
          </a:p>
        </p:txBody>
      </p:sp>
      <p:sp>
        <p:nvSpPr>
          <p:cNvPr id="3" name="コンテンツ プレースホルダー 2"/>
          <p:cNvSpPr>
            <a:spLocks noGrp="1"/>
          </p:cNvSpPr>
          <p:nvPr>
            <p:ph idx="1"/>
          </p:nvPr>
        </p:nvSpPr>
        <p:spPr>
          <a:xfrm>
            <a:off x="537299" y="1350719"/>
            <a:ext cx="11234447" cy="5087122"/>
          </a:xfrm>
        </p:spPr>
        <p:txBody>
          <a:bodyPr>
            <a:normAutofit fontScale="85000" lnSpcReduction="10000"/>
          </a:bodyPr>
          <a:lstStyle/>
          <a:p>
            <a:pPr marL="0" indent="0">
              <a:lnSpc>
                <a:spcPct val="100000"/>
              </a:lnSpc>
              <a:buNone/>
            </a:pPr>
            <a:endParaRPr kumimoji="1" lang="en-US" altLang="ja-JP" sz="4800" u="sng" dirty="0">
              <a:latin typeface="UD デジタル 教科書体 NP" panose="02020400000000000000" pitchFamily="18" charset="-128"/>
              <a:ea typeface="UD デジタル 教科書体 NP" panose="02020400000000000000" pitchFamily="18" charset="-128"/>
            </a:endParaRPr>
          </a:p>
          <a:p>
            <a:pPr marL="0" indent="0">
              <a:lnSpc>
                <a:spcPct val="100000"/>
              </a:lnSpc>
              <a:buNone/>
            </a:pPr>
            <a:r>
              <a:rPr kumimoji="1" lang="ja-JP" altLang="en-US" sz="6500" dirty="0">
                <a:latin typeface="UD デジタル 教科書体 NP" panose="02020400000000000000" pitchFamily="18" charset="-128"/>
                <a:ea typeface="UD デジタル 教科書体 NP" panose="02020400000000000000" pitchFamily="18" charset="-128"/>
              </a:rPr>
              <a:t>学校登校前にていねいな健康観察</a:t>
            </a:r>
            <a:r>
              <a:rPr kumimoji="1" lang="ja-JP" altLang="en-US" sz="4800" dirty="0">
                <a:latin typeface="UD デジタル 教科書体 NP" panose="02020400000000000000" pitchFamily="18" charset="-128"/>
                <a:ea typeface="UD デジタル 教科書体 NP" panose="02020400000000000000" pitchFamily="18" charset="-128"/>
              </a:rPr>
              <a:t>を</a:t>
            </a:r>
            <a:endParaRPr kumimoji="1" lang="en-US" altLang="ja-JP" sz="4800" dirty="0">
              <a:latin typeface="UD デジタル 教科書体 NP" panose="02020400000000000000" pitchFamily="18" charset="-128"/>
              <a:ea typeface="UD デジタル 教科書体 NP" panose="02020400000000000000" pitchFamily="18" charset="-128"/>
            </a:endParaRPr>
          </a:p>
          <a:p>
            <a:pPr marL="0" indent="0">
              <a:lnSpc>
                <a:spcPct val="100000"/>
              </a:lnSpc>
              <a:buNone/>
            </a:pPr>
            <a:r>
              <a:rPr kumimoji="1" lang="ja-JP" altLang="en-US" sz="4800" dirty="0">
                <a:latin typeface="UD デジタル 教科書体 NP" panose="02020400000000000000" pitchFamily="18" charset="-128"/>
                <a:ea typeface="UD デジタル 教科書体 NP" panose="02020400000000000000" pitchFamily="18" charset="-128"/>
              </a:rPr>
              <a:t>よろしくお願いします。</a:t>
            </a:r>
            <a:endParaRPr kumimoji="1" lang="en-US" altLang="ja-JP" sz="4800" dirty="0">
              <a:latin typeface="UD デジタル 教科書体 NP" panose="02020400000000000000" pitchFamily="18" charset="-128"/>
              <a:ea typeface="UD デジタル 教科書体 NP" panose="02020400000000000000" pitchFamily="18" charset="-128"/>
            </a:endParaRPr>
          </a:p>
          <a:p>
            <a:pPr marL="0" indent="0">
              <a:lnSpc>
                <a:spcPct val="100000"/>
              </a:lnSpc>
              <a:buNone/>
            </a:pPr>
            <a:endParaRPr kumimoji="1" lang="en-US" altLang="ja-JP" sz="4800" dirty="0">
              <a:latin typeface="UD デジタル 教科書体 NP" panose="02020400000000000000" pitchFamily="18" charset="-128"/>
              <a:ea typeface="UD デジタル 教科書体 NP" panose="02020400000000000000" pitchFamily="18" charset="-128"/>
            </a:endParaRPr>
          </a:p>
          <a:p>
            <a:pPr marL="0" indent="0">
              <a:lnSpc>
                <a:spcPct val="120000"/>
              </a:lnSpc>
              <a:buNone/>
            </a:pPr>
            <a:r>
              <a:rPr kumimoji="1" lang="en-US" altLang="ja-JP" sz="4000" dirty="0">
                <a:latin typeface="UD デジタル 教科書体 NP" panose="02020400000000000000" pitchFamily="18" charset="-128"/>
                <a:ea typeface="UD デジタル 教科書体 NP" panose="02020400000000000000" pitchFamily="18" charset="-128"/>
              </a:rPr>
              <a:t>※</a:t>
            </a:r>
            <a:r>
              <a:rPr kumimoji="1" lang="ja-JP" altLang="en-US" sz="4000" dirty="0">
                <a:latin typeface="UD デジタル 教科書体 NP" panose="02020400000000000000" pitchFamily="18" charset="-128"/>
                <a:ea typeface="UD デジタル 教科書体 NP" panose="02020400000000000000" pitchFamily="18" charset="-128"/>
              </a:rPr>
              <a:t>ふだんとちがうところがないか？</a:t>
            </a:r>
            <a:br>
              <a:rPr kumimoji="1" lang="en-US" altLang="ja-JP" sz="4000" dirty="0">
                <a:latin typeface="UD デジタル 教科書体 NP" panose="02020400000000000000" pitchFamily="18" charset="-128"/>
                <a:ea typeface="UD デジタル 教科書体 NP" panose="02020400000000000000" pitchFamily="18" charset="-128"/>
              </a:rPr>
            </a:br>
            <a:r>
              <a:rPr kumimoji="1" lang="en-US" altLang="ja-JP" sz="4000" dirty="0">
                <a:latin typeface="UD デジタル 教科書体 NP" panose="02020400000000000000" pitchFamily="18" charset="-128"/>
                <a:ea typeface="UD デジタル 教科書体 NP" panose="02020400000000000000" pitchFamily="18" charset="-128"/>
              </a:rPr>
              <a:t>※</a:t>
            </a:r>
            <a:r>
              <a:rPr kumimoji="1" lang="ja-JP" altLang="en-US" sz="4000" dirty="0">
                <a:solidFill>
                  <a:srgbClr val="FF0000"/>
                </a:solidFill>
                <a:latin typeface="UD デジタル 教科書体 NP" panose="02020400000000000000" pitchFamily="18" charset="-128"/>
                <a:ea typeface="UD デジタル 教科書体 NP" panose="02020400000000000000" pitchFamily="18" charset="-128"/>
              </a:rPr>
              <a:t>今日一日お子さんが集団生活を</a:t>
            </a:r>
            <a:r>
              <a:rPr kumimoji="1" lang="ja-JP" altLang="en-US" sz="4000" dirty="0">
                <a:latin typeface="UD デジタル 教科書体 NP" panose="02020400000000000000" pitchFamily="18" charset="-128"/>
                <a:ea typeface="UD デジタル 教科書体 NP" panose="02020400000000000000" pitchFamily="18" charset="-128"/>
              </a:rPr>
              <a:t>送る</a:t>
            </a:r>
            <a:endParaRPr kumimoji="1" lang="en-US" altLang="ja-JP" sz="4000" dirty="0">
              <a:latin typeface="UD デジタル 教科書体 NP" panose="02020400000000000000" pitchFamily="18" charset="-128"/>
              <a:ea typeface="UD デジタル 教科書体 NP" panose="02020400000000000000" pitchFamily="18" charset="-128"/>
            </a:endParaRPr>
          </a:p>
          <a:p>
            <a:pPr marL="0" indent="0">
              <a:lnSpc>
                <a:spcPct val="120000"/>
              </a:lnSpc>
              <a:buNone/>
            </a:pPr>
            <a:r>
              <a:rPr kumimoji="1" lang="ja-JP" altLang="en-US" sz="4000" dirty="0">
                <a:latin typeface="UD デジタル 教科書体 NP" panose="02020400000000000000" pitchFamily="18" charset="-128"/>
                <a:ea typeface="UD デジタル 教科書体 NP" panose="02020400000000000000" pitchFamily="18" charset="-128"/>
              </a:rPr>
              <a:t>　ことができるか？</a:t>
            </a:r>
            <a:endParaRPr kumimoji="1" lang="en-US" altLang="ja-JP" sz="4000" dirty="0">
              <a:latin typeface="UD デジタル 教科書体 NP" panose="02020400000000000000" pitchFamily="18" charset="-128"/>
              <a:ea typeface="UD デジタル 教科書体 NP" panose="02020400000000000000" pitchFamily="18" charset="-128"/>
            </a:endParaRPr>
          </a:p>
          <a:p>
            <a:pPr marL="0" indent="0">
              <a:buNone/>
            </a:pPr>
            <a:endParaRPr lang="en-US" altLang="ja-JP" dirty="0">
              <a:latin typeface="UD デジタル 教科書体 NP" panose="02020400000000000000" pitchFamily="18" charset="-128"/>
              <a:ea typeface="UD デジタル 教科書体 NP" panose="02020400000000000000" pitchFamily="18" charset="-128"/>
            </a:endParaRPr>
          </a:p>
        </p:txBody>
      </p:sp>
      <p:pic>
        <p:nvPicPr>
          <p:cNvPr id="4" name="図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72500" y="3331886"/>
            <a:ext cx="2240932" cy="2957239"/>
          </a:xfrm>
          <a:prstGeom prst="rect">
            <a:avLst/>
          </a:prstGeom>
        </p:spPr>
      </p:pic>
    </p:spTree>
    <p:extLst>
      <p:ext uri="{BB962C8B-B14F-4D97-AF65-F5344CB8AC3E}">
        <p14:creationId xmlns:p14="http://schemas.microsoft.com/office/powerpoint/2010/main" val="28798062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39DCAA-3C8E-1CCA-38CF-B9A5B5131CBB}"/>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3683183F-1B20-D796-1115-D1215892A141}"/>
              </a:ext>
            </a:extLst>
          </p:cNvPr>
          <p:cNvSpPr>
            <a:spLocks noGrp="1"/>
          </p:cNvSpPr>
          <p:nvPr>
            <p:ph type="title"/>
          </p:nvPr>
        </p:nvSpPr>
        <p:spPr>
          <a:xfrm>
            <a:off x="523660" y="195141"/>
            <a:ext cx="10515600" cy="1325563"/>
          </a:xfrm>
        </p:spPr>
        <p:txBody>
          <a:bodyPr/>
          <a:lstStyle/>
          <a:p>
            <a:r>
              <a:rPr lang="ja-JP" altLang="en-US" dirty="0">
                <a:latin typeface="UD デジタル 教科書体 NP" panose="02020400000000000000" pitchFamily="18" charset="-128"/>
                <a:ea typeface="UD デジタル 教科書体 NP" panose="02020400000000000000" pitchFamily="18" charset="-128"/>
              </a:rPr>
              <a:t>②</a:t>
            </a:r>
            <a:r>
              <a:rPr kumimoji="1" lang="ja-JP" altLang="en-US" dirty="0">
                <a:latin typeface="UD デジタル 教科書体 NP" panose="02020400000000000000" pitchFamily="18" charset="-128"/>
                <a:ea typeface="UD デジタル 教科書体 NP" panose="02020400000000000000" pitchFamily="18" charset="-128"/>
              </a:rPr>
              <a:t>入学</a:t>
            </a:r>
            <a:r>
              <a:rPr lang="ja-JP" altLang="en-US" dirty="0">
                <a:latin typeface="UD デジタル 教科書体 NP" panose="02020400000000000000" pitchFamily="18" charset="-128"/>
                <a:ea typeface="UD デジタル 教科書体 NP" panose="02020400000000000000" pitchFamily="18" charset="-128"/>
              </a:rPr>
              <a:t>後に</a:t>
            </a:r>
            <a:r>
              <a:rPr kumimoji="1" lang="ja-JP" altLang="en-US" dirty="0">
                <a:latin typeface="UD デジタル 教科書体 NP" panose="02020400000000000000" pitchFamily="18" charset="-128"/>
                <a:ea typeface="UD デジタル 教科書体 NP" panose="02020400000000000000" pitchFamily="18" charset="-128"/>
              </a:rPr>
              <a:t>お願いしたいこと</a:t>
            </a:r>
          </a:p>
        </p:txBody>
      </p:sp>
      <p:sp>
        <p:nvSpPr>
          <p:cNvPr id="3" name="コンテンツ プレースホルダー 2">
            <a:extLst>
              <a:ext uri="{FF2B5EF4-FFF2-40B4-BE49-F238E27FC236}">
                <a16:creationId xmlns:a16="http://schemas.microsoft.com/office/drawing/2014/main" id="{2149331E-CF31-9086-92DC-4F98029C63BB}"/>
              </a:ext>
            </a:extLst>
          </p:cNvPr>
          <p:cNvSpPr>
            <a:spLocks noGrp="1"/>
          </p:cNvSpPr>
          <p:nvPr>
            <p:ph idx="1"/>
          </p:nvPr>
        </p:nvSpPr>
        <p:spPr>
          <a:xfrm>
            <a:off x="433893" y="1324761"/>
            <a:ext cx="11234447" cy="5010725"/>
          </a:xfrm>
        </p:spPr>
        <p:txBody>
          <a:bodyPr>
            <a:normAutofit fontScale="25000" lnSpcReduction="20000"/>
          </a:bodyPr>
          <a:lstStyle/>
          <a:p>
            <a:pPr marL="0" indent="0">
              <a:lnSpc>
                <a:spcPct val="120000"/>
              </a:lnSpc>
              <a:buNone/>
            </a:pPr>
            <a:r>
              <a:rPr lang="ja-JP" altLang="en-US" sz="14400" dirty="0">
                <a:latin typeface="UD デジタル 教科書体 NP" panose="02020400000000000000" pitchFamily="18" charset="-128"/>
                <a:ea typeface="UD デジタル 教科書体 NP" panose="02020400000000000000" pitchFamily="18" charset="-128"/>
              </a:rPr>
              <a:t>★体調に変化があったなどお迎えが必要な場合や</a:t>
            </a:r>
            <a:endParaRPr lang="en-US" altLang="ja-JP" sz="14400" dirty="0">
              <a:latin typeface="UD デジタル 教科書体 NP" panose="02020400000000000000" pitchFamily="18" charset="-128"/>
              <a:ea typeface="UD デジタル 教科書体 NP" panose="02020400000000000000" pitchFamily="18" charset="-128"/>
            </a:endParaRPr>
          </a:p>
          <a:p>
            <a:pPr marL="0" indent="0">
              <a:lnSpc>
                <a:spcPct val="120000"/>
              </a:lnSpc>
              <a:buNone/>
            </a:pPr>
            <a:r>
              <a:rPr lang="ja-JP" altLang="en-US" sz="14400" dirty="0">
                <a:latin typeface="UD デジタル 教科書体 NP" panose="02020400000000000000" pitchFamily="18" charset="-128"/>
                <a:ea typeface="UD デジタル 教科書体 NP" panose="02020400000000000000" pitchFamily="18" charset="-128"/>
              </a:rPr>
              <a:t>　けがをした場合などにお電話をすることがあります。</a:t>
            </a:r>
            <a:endParaRPr lang="en-US" altLang="ja-JP" sz="14400" dirty="0">
              <a:latin typeface="UD デジタル 教科書体 NP" panose="02020400000000000000" pitchFamily="18" charset="-128"/>
              <a:ea typeface="UD デジタル 教科書体 NP" panose="02020400000000000000" pitchFamily="18" charset="-128"/>
            </a:endParaRPr>
          </a:p>
          <a:p>
            <a:pPr marL="0" indent="0">
              <a:lnSpc>
                <a:spcPct val="120000"/>
              </a:lnSpc>
              <a:buNone/>
            </a:pPr>
            <a:r>
              <a:rPr lang="ja-JP" altLang="en-US" sz="14400" dirty="0">
                <a:latin typeface="UD デジタル 教科書体 NP" panose="02020400000000000000" pitchFamily="18" charset="-128"/>
                <a:ea typeface="UD デジタル 教科書体 NP" panose="02020400000000000000" pitchFamily="18" charset="-128"/>
              </a:rPr>
              <a:t>　学校から電話があったときは折り返しのお電話の</a:t>
            </a:r>
            <a:endParaRPr lang="en-US" altLang="ja-JP" sz="14400" dirty="0">
              <a:latin typeface="UD デジタル 教科書体 NP" panose="02020400000000000000" pitchFamily="18" charset="-128"/>
              <a:ea typeface="UD デジタル 教科書体 NP" panose="02020400000000000000" pitchFamily="18" charset="-128"/>
            </a:endParaRPr>
          </a:p>
          <a:p>
            <a:pPr marL="0" indent="0">
              <a:lnSpc>
                <a:spcPct val="120000"/>
              </a:lnSpc>
              <a:buNone/>
            </a:pPr>
            <a:r>
              <a:rPr lang="ja-JP" altLang="en-US" sz="14400" dirty="0">
                <a:latin typeface="UD デジタル 教科書体 NP" panose="02020400000000000000" pitchFamily="18" charset="-128"/>
                <a:ea typeface="UD デジタル 教科書体 NP" panose="02020400000000000000" pitchFamily="18" charset="-128"/>
              </a:rPr>
              <a:t>　ご協力をお願いします。</a:t>
            </a:r>
            <a:endParaRPr lang="en-US" altLang="ja-JP" sz="14400" dirty="0">
              <a:latin typeface="UD デジタル 教科書体 NP" panose="02020400000000000000" pitchFamily="18" charset="-128"/>
              <a:ea typeface="UD デジタル 教科書体 NP" panose="02020400000000000000" pitchFamily="18" charset="-128"/>
            </a:endParaRPr>
          </a:p>
        </p:txBody>
      </p:sp>
      <p:pic>
        <p:nvPicPr>
          <p:cNvPr id="6" name="コンテンツ プレースホルダー 3">
            <a:extLst>
              <a:ext uri="{FF2B5EF4-FFF2-40B4-BE49-F238E27FC236}">
                <a16:creationId xmlns:a16="http://schemas.microsoft.com/office/drawing/2014/main" id="{CC2B24A4-FF9A-B772-7752-400F74EB237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57465" y="3429000"/>
            <a:ext cx="1942096" cy="2676703"/>
          </a:xfrm>
          <a:prstGeom prst="rect">
            <a:avLst/>
          </a:prstGeom>
        </p:spPr>
      </p:pic>
    </p:spTree>
    <p:extLst>
      <p:ext uri="{BB962C8B-B14F-4D97-AF65-F5344CB8AC3E}">
        <p14:creationId xmlns:p14="http://schemas.microsoft.com/office/powerpoint/2010/main" val="19542720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12532A-6562-7340-9AA3-421D33282F3E}"/>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47D8AB3E-55C9-32DD-E3DB-9883A2DFB597}"/>
              </a:ext>
            </a:extLst>
          </p:cNvPr>
          <p:cNvSpPr>
            <a:spLocks noGrp="1"/>
          </p:cNvSpPr>
          <p:nvPr>
            <p:ph type="title"/>
          </p:nvPr>
        </p:nvSpPr>
        <p:spPr>
          <a:xfrm>
            <a:off x="523660" y="195141"/>
            <a:ext cx="10515600" cy="1325563"/>
          </a:xfrm>
        </p:spPr>
        <p:txBody>
          <a:bodyPr/>
          <a:lstStyle/>
          <a:p>
            <a:r>
              <a:rPr lang="ja-JP" altLang="en-US" dirty="0">
                <a:latin typeface="UD デジタル 教科書体 NP" panose="02020400000000000000" pitchFamily="18" charset="-128"/>
                <a:ea typeface="UD デジタル 教科書体 NP" panose="02020400000000000000" pitchFamily="18" charset="-128"/>
              </a:rPr>
              <a:t>②</a:t>
            </a:r>
            <a:r>
              <a:rPr kumimoji="1" lang="ja-JP" altLang="en-US" dirty="0">
                <a:latin typeface="UD デジタル 教科書体 NP" panose="02020400000000000000" pitchFamily="18" charset="-128"/>
                <a:ea typeface="UD デジタル 教科書体 NP" panose="02020400000000000000" pitchFamily="18" charset="-128"/>
              </a:rPr>
              <a:t>入学</a:t>
            </a:r>
            <a:r>
              <a:rPr lang="ja-JP" altLang="en-US" dirty="0">
                <a:latin typeface="UD デジタル 教科書体 NP" panose="02020400000000000000" pitchFamily="18" charset="-128"/>
                <a:ea typeface="UD デジタル 教科書体 NP" panose="02020400000000000000" pitchFamily="18" charset="-128"/>
              </a:rPr>
              <a:t>後に</a:t>
            </a:r>
            <a:r>
              <a:rPr kumimoji="1" lang="ja-JP" altLang="en-US" dirty="0">
                <a:latin typeface="UD デジタル 教科書体 NP" panose="02020400000000000000" pitchFamily="18" charset="-128"/>
                <a:ea typeface="UD デジタル 教科書体 NP" panose="02020400000000000000" pitchFamily="18" charset="-128"/>
              </a:rPr>
              <a:t>お願いしたいこと</a:t>
            </a:r>
          </a:p>
        </p:txBody>
      </p:sp>
      <p:sp>
        <p:nvSpPr>
          <p:cNvPr id="3" name="コンテンツ プレースホルダー 2">
            <a:extLst>
              <a:ext uri="{FF2B5EF4-FFF2-40B4-BE49-F238E27FC236}">
                <a16:creationId xmlns:a16="http://schemas.microsoft.com/office/drawing/2014/main" id="{91B80C27-3666-6135-B9C8-99FFC177D5E5}"/>
              </a:ext>
            </a:extLst>
          </p:cNvPr>
          <p:cNvSpPr>
            <a:spLocks noGrp="1"/>
          </p:cNvSpPr>
          <p:nvPr>
            <p:ph idx="1"/>
          </p:nvPr>
        </p:nvSpPr>
        <p:spPr>
          <a:xfrm>
            <a:off x="523660" y="1784803"/>
            <a:ext cx="10930793" cy="3288394"/>
          </a:xfrm>
        </p:spPr>
        <p:txBody>
          <a:bodyPr>
            <a:normAutofit fontScale="40000" lnSpcReduction="20000"/>
          </a:bodyPr>
          <a:lstStyle/>
          <a:p>
            <a:pPr marL="0" indent="0">
              <a:lnSpc>
                <a:spcPct val="120000"/>
              </a:lnSpc>
              <a:buNone/>
            </a:pPr>
            <a:r>
              <a:rPr kumimoji="1" lang="ja-JP" altLang="en-US" dirty="0">
                <a:latin typeface="UD デジタル 教科書体 NP" panose="02020400000000000000" pitchFamily="18" charset="-128"/>
                <a:ea typeface="UD デジタル 教科書体 NP" panose="02020400000000000000" pitchFamily="18" charset="-128"/>
              </a:rPr>
              <a:t>　</a:t>
            </a:r>
            <a:r>
              <a:rPr kumimoji="1" lang="ja-JP" altLang="en-US" sz="14400" dirty="0">
                <a:latin typeface="UD デジタル 教科書体 NP" panose="02020400000000000000" pitchFamily="18" charset="-128"/>
                <a:ea typeface="UD デジタル 教科書体 NP" panose="02020400000000000000" pitchFamily="18" charset="-128"/>
              </a:rPr>
              <a:t>感染症等が</a:t>
            </a:r>
            <a:r>
              <a:rPr lang="ja-JP" altLang="en-US" sz="14400" dirty="0">
                <a:latin typeface="UD デジタル 教科書体 NP" panose="02020400000000000000" pitchFamily="18" charset="-128"/>
                <a:ea typeface="UD デジタル 教科書体 NP" panose="02020400000000000000" pitchFamily="18" charset="-128"/>
              </a:rPr>
              <a:t>疑われる場合には</a:t>
            </a:r>
            <a:endParaRPr lang="en-US" altLang="ja-JP" sz="14400" dirty="0">
              <a:latin typeface="UD デジタル 教科書体 NP" panose="02020400000000000000" pitchFamily="18" charset="-128"/>
              <a:ea typeface="UD デジタル 教科書体 NP" panose="02020400000000000000" pitchFamily="18" charset="-128"/>
            </a:endParaRPr>
          </a:p>
          <a:p>
            <a:pPr marL="0" indent="0">
              <a:lnSpc>
                <a:spcPct val="120000"/>
              </a:lnSpc>
              <a:buNone/>
            </a:pPr>
            <a:r>
              <a:rPr lang="ja-JP" altLang="en-US" sz="19200" dirty="0">
                <a:solidFill>
                  <a:srgbClr val="FF0000"/>
                </a:solidFill>
                <a:latin typeface="UD デジタル 教科書体 NP" panose="02020400000000000000" pitchFamily="18" charset="-128"/>
                <a:ea typeface="UD デジタル 教科書体 NP" panose="02020400000000000000" pitchFamily="18" charset="-128"/>
              </a:rPr>
              <a:t>医療機関への受診</a:t>
            </a:r>
            <a:r>
              <a:rPr kumimoji="1" lang="ja-JP" altLang="en-US" sz="14400" dirty="0">
                <a:latin typeface="UD デジタル 教科書体 NP" panose="02020400000000000000" pitchFamily="18" charset="-128"/>
                <a:ea typeface="UD デジタル 教科書体 NP" panose="02020400000000000000" pitchFamily="18" charset="-128"/>
              </a:rPr>
              <a:t>を</a:t>
            </a:r>
            <a:endParaRPr kumimoji="1" lang="en-US" altLang="ja-JP" sz="14400" dirty="0">
              <a:latin typeface="UD デジタル 教科書体 NP" panose="02020400000000000000" pitchFamily="18" charset="-128"/>
              <a:ea typeface="UD デジタル 教科書体 NP" panose="02020400000000000000" pitchFamily="18" charset="-128"/>
            </a:endParaRPr>
          </a:p>
          <a:p>
            <a:pPr marL="0" indent="0">
              <a:lnSpc>
                <a:spcPct val="120000"/>
              </a:lnSpc>
              <a:buNone/>
            </a:pPr>
            <a:r>
              <a:rPr kumimoji="1" lang="ja-JP" altLang="en-US" sz="14400" dirty="0">
                <a:latin typeface="UD デジタル 教科書体 NP" panose="02020400000000000000" pitchFamily="18" charset="-128"/>
                <a:ea typeface="UD デジタル 教科書体 NP" panose="02020400000000000000" pitchFamily="18" charset="-128"/>
              </a:rPr>
              <a:t>お願いします。</a:t>
            </a:r>
            <a:endParaRPr kumimoji="1" lang="en-US" altLang="ja-JP" sz="14400" dirty="0">
              <a:latin typeface="UD デジタル 教科書体 NP" panose="02020400000000000000" pitchFamily="18" charset="-128"/>
              <a:ea typeface="UD デジタル 教科書体 NP" panose="02020400000000000000" pitchFamily="18" charset="-128"/>
            </a:endParaRPr>
          </a:p>
        </p:txBody>
      </p:sp>
    </p:spTree>
    <p:extLst>
      <p:ext uri="{BB962C8B-B14F-4D97-AF65-F5344CB8AC3E}">
        <p14:creationId xmlns:p14="http://schemas.microsoft.com/office/powerpoint/2010/main" val="13131504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8000" b="1" dirty="0">
                <a:latin typeface="UD デジタル 教科書体 NP" panose="02020400000000000000" pitchFamily="18" charset="-128"/>
                <a:ea typeface="UD デジタル 教科書体 NP" panose="02020400000000000000" pitchFamily="18" charset="-128"/>
              </a:rPr>
              <a:t>③入学式でご提出して</a:t>
            </a:r>
            <a:br>
              <a:rPr kumimoji="1" lang="en-US" altLang="ja-JP" sz="8000" b="1" dirty="0">
                <a:latin typeface="UD デジタル 教科書体 NP" panose="02020400000000000000" pitchFamily="18" charset="-128"/>
                <a:ea typeface="UD デジタル 教科書体 NP" panose="02020400000000000000" pitchFamily="18" charset="-128"/>
              </a:rPr>
            </a:br>
            <a:r>
              <a:rPr lang="ja-JP" altLang="en-US" sz="8000" b="1" dirty="0">
                <a:latin typeface="UD デジタル 教科書体 NP" panose="02020400000000000000" pitchFamily="18" charset="-128"/>
                <a:ea typeface="UD デジタル 教科書体 NP" panose="02020400000000000000" pitchFamily="18" charset="-128"/>
              </a:rPr>
              <a:t>　</a:t>
            </a:r>
            <a:r>
              <a:rPr kumimoji="1" lang="ja-JP" altLang="en-US" sz="8000" b="1" dirty="0">
                <a:latin typeface="UD デジタル 教科書体 NP" panose="02020400000000000000" pitchFamily="18" charset="-128"/>
                <a:ea typeface="UD デジタル 教科書体 NP" panose="02020400000000000000" pitchFamily="18" charset="-128"/>
              </a:rPr>
              <a:t>いただくもの</a:t>
            </a:r>
          </a:p>
        </p:txBody>
      </p:sp>
      <p:sp>
        <p:nvSpPr>
          <p:cNvPr id="3" name="テキス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0473291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3"/>
          <a:stretch>
            <a:fillRect/>
          </a:stretch>
        </p:blipFill>
        <p:spPr>
          <a:xfrm>
            <a:off x="757747" y="336654"/>
            <a:ext cx="3669259" cy="4235346"/>
          </a:xfrm>
          <a:prstGeom prst="rect">
            <a:avLst/>
          </a:prstGeom>
          <a:ln>
            <a:solidFill>
              <a:schemeClr val="tx1"/>
            </a:solidFill>
          </a:ln>
        </p:spPr>
      </p:pic>
      <p:pic>
        <p:nvPicPr>
          <p:cNvPr id="4" name="図 3"/>
          <p:cNvPicPr>
            <a:picLocks noChangeAspect="1"/>
          </p:cNvPicPr>
          <p:nvPr/>
        </p:nvPicPr>
        <p:blipFill>
          <a:blip r:embed="rId4"/>
          <a:stretch>
            <a:fillRect/>
          </a:stretch>
        </p:blipFill>
        <p:spPr>
          <a:xfrm>
            <a:off x="6227211" y="840080"/>
            <a:ext cx="5473929" cy="3731920"/>
          </a:xfrm>
          <a:prstGeom prst="rect">
            <a:avLst/>
          </a:prstGeom>
          <a:ln>
            <a:solidFill>
              <a:schemeClr val="tx1"/>
            </a:solidFill>
          </a:ln>
        </p:spPr>
      </p:pic>
      <p:sp>
        <p:nvSpPr>
          <p:cNvPr id="5" name="右矢印 4"/>
          <p:cNvSpPr/>
          <p:nvPr/>
        </p:nvSpPr>
        <p:spPr>
          <a:xfrm rot="5400000">
            <a:off x="3822147" y="3528325"/>
            <a:ext cx="1531088" cy="1254642"/>
          </a:xfrm>
          <a:prstGeom prst="righ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右矢印 5"/>
          <p:cNvSpPr/>
          <p:nvPr/>
        </p:nvSpPr>
        <p:spPr>
          <a:xfrm rot="5400000">
            <a:off x="5913601" y="3546614"/>
            <a:ext cx="1494514" cy="1254642"/>
          </a:xfrm>
          <a:prstGeom prst="righ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59678" y="4852229"/>
            <a:ext cx="11866767" cy="1569660"/>
          </a:xfrm>
          <a:prstGeom prst="rect">
            <a:avLst/>
          </a:prstGeom>
          <a:noFill/>
        </p:spPr>
        <p:txBody>
          <a:bodyPr wrap="square" rtlCol="0">
            <a:spAutoFit/>
          </a:bodyPr>
          <a:lstStyle/>
          <a:p>
            <a:r>
              <a:rPr kumimoji="1" lang="ja-JP" altLang="en-US" sz="4800" b="1" dirty="0"/>
              <a:t>入学式でご提出</a:t>
            </a:r>
            <a:r>
              <a:rPr kumimoji="1" lang="ja-JP" altLang="en-US" sz="3600" b="1" dirty="0"/>
              <a:t>ください</a:t>
            </a:r>
            <a:r>
              <a:rPr lang="ja-JP" altLang="en-US" sz="4800" b="1" dirty="0"/>
              <a:t>。</a:t>
            </a:r>
            <a:r>
              <a:rPr kumimoji="1" lang="ja-JP" altLang="en-US" sz="4800" b="1" dirty="0"/>
              <a:t>（①②全員提出）</a:t>
            </a:r>
            <a:endParaRPr kumimoji="1" lang="en-US" altLang="ja-JP" sz="4800" b="1" dirty="0"/>
          </a:p>
          <a:p>
            <a:r>
              <a:rPr lang="ja-JP" altLang="en-US" sz="4800" b="1" dirty="0"/>
              <a:t>　</a:t>
            </a:r>
            <a:r>
              <a:rPr lang="ja-JP" altLang="en-US" sz="3200" b="1" dirty="0"/>
              <a:t>アレルギーの対応が必要な方は会終了後、お知らせください。</a:t>
            </a:r>
            <a:endParaRPr lang="en-US" altLang="ja-JP" sz="3200" b="1" dirty="0"/>
          </a:p>
        </p:txBody>
      </p:sp>
      <p:sp>
        <p:nvSpPr>
          <p:cNvPr id="8" name="テキスト ボックス 7"/>
          <p:cNvSpPr txBox="1"/>
          <p:nvPr/>
        </p:nvSpPr>
        <p:spPr>
          <a:xfrm>
            <a:off x="368743" y="336654"/>
            <a:ext cx="5677786" cy="923330"/>
          </a:xfrm>
          <a:prstGeom prst="rect">
            <a:avLst/>
          </a:prstGeom>
          <a:solidFill>
            <a:srgbClr val="FFFF00"/>
          </a:solidFill>
        </p:spPr>
        <p:txBody>
          <a:bodyPr wrap="square" rtlCol="0">
            <a:spAutoFit/>
          </a:bodyPr>
          <a:lstStyle/>
          <a:p>
            <a:r>
              <a:rPr kumimoji="1" lang="ja-JP" altLang="en-US" sz="5400" dirty="0"/>
              <a:t>①児童保健調査票</a:t>
            </a:r>
          </a:p>
        </p:txBody>
      </p:sp>
      <p:sp>
        <p:nvSpPr>
          <p:cNvPr id="9" name="テキスト ボックス 8"/>
          <p:cNvSpPr txBox="1"/>
          <p:nvPr/>
        </p:nvSpPr>
        <p:spPr>
          <a:xfrm>
            <a:off x="6629490" y="336655"/>
            <a:ext cx="5071650" cy="923330"/>
          </a:xfrm>
          <a:prstGeom prst="rect">
            <a:avLst/>
          </a:prstGeom>
          <a:solidFill>
            <a:srgbClr val="FFFF00"/>
          </a:solidFill>
        </p:spPr>
        <p:txBody>
          <a:bodyPr wrap="square" rtlCol="0">
            <a:spAutoFit/>
          </a:bodyPr>
          <a:lstStyle/>
          <a:p>
            <a:r>
              <a:rPr lang="ja-JP" altLang="en-US" sz="5400" dirty="0"/>
              <a:t>②心臓病調査票</a:t>
            </a:r>
            <a:endParaRPr kumimoji="1" lang="ja-JP" altLang="en-US" sz="5400" dirty="0"/>
          </a:p>
        </p:txBody>
      </p:sp>
    </p:spTree>
    <p:extLst>
      <p:ext uri="{BB962C8B-B14F-4D97-AF65-F5344CB8AC3E}">
        <p14:creationId xmlns:p14="http://schemas.microsoft.com/office/powerpoint/2010/main" val="11403958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365125"/>
            <a:ext cx="4563140" cy="2356810"/>
          </a:xfrm>
        </p:spPr>
        <p:txBody>
          <a:bodyPr>
            <a:normAutofit/>
          </a:bodyPr>
          <a:lstStyle/>
          <a:p>
            <a:r>
              <a:rPr kumimoji="1" lang="ja-JP" altLang="en-US" sz="8000" b="1" dirty="0">
                <a:latin typeface="UD デジタル 教科書体 NP" panose="02020400000000000000" pitchFamily="18" charset="-128"/>
                <a:ea typeface="UD デジタル 教科書体 NP" panose="02020400000000000000" pitchFamily="18" charset="-128"/>
              </a:rPr>
              <a:t>健康手帳　</a:t>
            </a:r>
          </a:p>
        </p:txBody>
      </p:sp>
      <p:sp>
        <p:nvSpPr>
          <p:cNvPr id="3" name="コンテンツ プレースホルダー 2"/>
          <p:cNvSpPr>
            <a:spLocks noGrp="1"/>
          </p:cNvSpPr>
          <p:nvPr>
            <p:ph idx="1"/>
          </p:nvPr>
        </p:nvSpPr>
        <p:spPr>
          <a:xfrm>
            <a:off x="476692" y="2229606"/>
            <a:ext cx="7518991" cy="2349242"/>
          </a:xfrm>
        </p:spPr>
        <p:txBody>
          <a:bodyPr>
            <a:normAutofit/>
          </a:bodyPr>
          <a:lstStyle/>
          <a:p>
            <a:r>
              <a:rPr kumimoji="1" lang="ja-JP" altLang="en-US" dirty="0">
                <a:latin typeface="UD デジタル 教科書体 NP" panose="02020400000000000000" pitchFamily="18" charset="-128"/>
                <a:ea typeface="UD デジタル 教科書体 NP" panose="02020400000000000000" pitchFamily="18" charset="-128"/>
              </a:rPr>
              <a:t>６年間の成長や健康診断の記録を</a:t>
            </a:r>
            <a:endParaRPr kumimoji="1" lang="en-US" altLang="ja-JP" dirty="0">
              <a:latin typeface="UD デジタル 教科書体 NP" panose="02020400000000000000" pitchFamily="18" charset="-128"/>
              <a:ea typeface="UD デジタル 教科書体 NP" panose="02020400000000000000" pitchFamily="18" charset="-128"/>
            </a:endParaRPr>
          </a:p>
          <a:p>
            <a:pPr marL="0" indent="0">
              <a:buNone/>
            </a:pPr>
            <a:r>
              <a:rPr lang="ja-JP" altLang="en-US" dirty="0">
                <a:latin typeface="UD デジタル 教科書体 NP" panose="02020400000000000000" pitchFamily="18" charset="-128"/>
                <a:ea typeface="UD デジタル 教科書体 NP" panose="02020400000000000000" pitchFamily="18" charset="-128"/>
              </a:rPr>
              <a:t>　</a:t>
            </a:r>
            <a:r>
              <a:rPr kumimoji="1" lang="ja-JP" altLang="en-US" dirty="0">
                <a:latin typeface="UD デジタル 教科書体 NP" panose="02020400000000000000" pitchFamily="18" charset="-128"/>
                <a:ea typeface="UD デジタル 教科書体 NP" panose="02020400000000000000" pitchFamily="18" charset="-128"/>
              </a:rPr>
              <a:t>記載するものです。</a:t>
            </a:r>
            <a:endParaRPr kumimoji="1" lang="en-US" altLang="ja-JP" dirty="0">
              <a:latin typeface="UD デジタル 教科書体 NP" panose="02020400000000000000" pitchFamily="18" charset="-128"/>
              <a:ea typeface="UD デジタル 教科書体 NP" panose="02020400000000000000" pitchFamily="18" charset="-128"/>
            </a:endParaRPr>
          </a:p>
          <a:p>
            <a:endParaRPr lang="en-US" altLang="ja-JP" dirty="0">
              <a:latin typeface="UD デジタル 教科書体 NP" panose="02020400000000000000" pitchFamily="18" charset="-128"/>
              <a:ea typeface="UD デジタル 教科書体 NP" panose="02020400000000000000" pitchFamily="18" charset="-128"/>
            </a:endParaRPr>
          </a:p>
          <a:p>
            <a:pPr marL="0" indent="0">
              <a:buNone/>
            </a:pPr>
            <a:r>
              <a:rPr lang="en-US" altLang="ja-JP" dirty="0">
                <a:latin typeface="UD デジタル 教科書体 NP" panose="02020400000000000000" pitchFamily="18" charset="-128"/>
                <a:ea typeface="UD デジタル 教科書体 NP" panose="02020400000000000000" pitchFamily="18" charset="-128"/>
              </a:rPr>
              <a:t>※</a:t>
            </a:r>
            <a:r>
              <a:rPr lang="ja-JP" altLang="en-US" dirty="0">
                <a:latin typeface="UD デジタル 教科書体 NP" panose="02020400000000000000" pitchFamily="18" charset="-128"/>
                <a:ea typeface="UD デジタル 教科書体 NP" panose="02020400000000000000" pitchFamily="18" charset="-128"/>
              </a:rPr>
              <a:t>入学式後に購入していただき、配付します。</a:t>
            </a:r>
            <a:endParaRPr kumimoji="1" lang="ja-JP" altLang="en-US" dirty="0">
              <a:latin typeface="UD デジタル 教科書体 NP" panose="02020400000000000000" pitchFamily="18" charset="-128"/>
              <a:ea typeface="UD デジタル 教科書体 NP" panose="02020400000000000000" pitchFamily="18" charset="-128"/>
            </a:endParaRPr>
          </a:p>
        </p:txBody>
      </p:sp>
      <p:pic>
        <p:nvPicPr>
          <p:cNvPr id="1026" name="Picture 2" descr="ャ"/>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95683" y="896753"/>
            <a:ext cx="3574113" cy="5014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938690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2353" y="1191986"/>
            <a:ext cx="11353800" cy="2057563"/>
          </a:xfrm>
        </p:spPr>
        <p:txBody>
          <a:bodyPr>
            <a:normAutofit fontScale="90000"/>
          </a:bodyPr>
          <a:lstStyle/>
          <a:p>
            <a:pPr>
              <a:lnSpc>
                <a:spcPct val="100000"/>
              </a:lnSpc>
            </a:pPr>
            <a:r>
              <a:rPr lang="ja-JP" altLang="en-US" sz="5300" b="1" dirty="0">
                <a:latin typeface="UD デジタル 教科書体 NP" panose="02020400000000000000" pitchFamily="18" charset="-128"/>
                <a:ea typeface="UD デジタル 教科書体 NP" panose="02020400000000000000" pitchFamily="18" charset="-128"/>
              </a:rPr>
              <a:t>健康手帳は６年間</a:t>
            </a:r>
            <a:r>
              <a:rPr kumimoji="1" lang="ja-JP" altLang="en-US" sz="5300" b="1" dirty="0">
                <a:latin typeface="UD デジタル 教科書体 NP" panose="02020400000000000000" pitchFamily="18" charset="-128"/>
                <a:ea typeface="UD デジタル 教科書体 NP" panose="02020400000000000000" pitchFamily="18" charset="-128"/>
              </a:rPr>
              <a:t>使用するものです。</a:t>
            </a:r>
            <a:br>
              <a:rPr kumimoji="1" lang="en-US" altLang="ja-JP" sz="5300" b="1" dirty="0">
                <a:latin typeface="UD デジタル 教科書体 NP" panose="02020400000000000000" pitchFamily="18" charset="-128"/>
                <a:ea typeface="UD デジタル 教科書体 NP" panose="02020400000000000000" pitchFamily="18" charset="-128"/>
              </a:rPr>
            </a:br>
            <a:r>
              <a:rPr kumimoji="1" lang="ja-JP" altLang="en-US" dirty="0">
                <a:latin typeface="UD デジタル 教科書体 NP" panose="02020400000000000000" pitchFamily="18" charset="-128"/>
                <a:ea typeface="UD デジタル 教科書体 NP" panose="02020400000000000000" pitchFamily="18" charset="-128"/>
              </a:rPr>
              <a:t>　</a:t>
            </a:r>
            <a:r>
              <a:rPr kumimoji="1" lang="ja-JP" altLang="en-US" sz="5400" b="1" dirty="0">
                <a:highlight>
                  <a:srgbClr val="FFFF00"/>
                </a:highlight>
                <a:latin typeface="UD デジタル 教科書体 NP" panose="02020400000000000000" pitchFamily="18" charset="-128"/>
                <a:ea typeface="UD デジタル 教科書体 NP" panose="02020400000000000000" pitchFamily="18" charset="-128"/>
              </a:rPr>
              <a:t>お名前を</a:t>
            </a:r>
            <a:r>
              <a:rPr kumimoji="1" lang="ja-JP" altLang="en-US" sz="6700" b="1" dirty="0">
                <a:highlight>
                  <a:srgbClr val="FFFF00"/>
                </a:highlight>
                <a:latin typeface="UD デジタル 教科書体 NP" panose="02020400000000000000" pitchFamily="18" charset="-128"/>
                <a:ea typeface="UD デジタル 教科書体 NP" panose="02020400000000000000" pitchFamily="18" charset="-128"/>
              </a:rPr>
              <a:t>漢字</a:t>
            </a:r>
            <a:r>
              <a:rPr kumimoji="1" lang="ja-JP" altLang="en-US" dirty="0">
                <a:highlight>
                  <a:srgbClr val="FFFF00"/>
                </a:highlight>
                <a:latin typeface="UD デジタル 教科書体 NP" panose="02020400000000000000" pitchFamily="18" charset="-128"/>
                <a:ea typeface="UD デジタル 教科書体 NP" panose="02020400000000000000" pitchFamily="18" charset="-128"/>
              </a:rPr>
              <a:t>でご記入</a:t>
            </a:r>
            <a:r>
              <a:rPr kumimoji="1" lang="ja-JP" altLang="en-US" dirty="0">
                <a:latin typeface="UD デジタル 教科書体 NP" panose="02020400000000000000" pitchFamily="18" charset="-128"/>
                <a:ea typeface="UD デジタル 教科書体 NP" panose="02020400000000000000" pitchFamily="18" charset="-128"/>
              </a:rPr>
              <a:t>ください。</a:t>
            </a:r>
            <a:br>
              <a:rPr kumimoji="1" lang="en-US" altLang="ja-JP" dirty="0">
                <a:latin typeface="UD デジタル 教科書体 NP" panose="02020400000000000000" pitchFamily="18" charset="-128"/>
                <a:ea typeface="UD デジタル 教科書体 NP" panose="02020400000000000000" pitchFamily="18" charset="-128"/>
              </a:rPr>
            </a:br>
            <a:r>
              <a:rPr kumimoji="1" lang="ja-JP" altLang="en-US" dirty="0">
                <a:latin typeface="UD デジタル 教科書体 NP" panose="02020400000000000000" pitchFamily="18" charset="-128"/>
                <a:ea typeface="UD デジタル 教科書体 NP" panose="02020400000000000000" pitchFamily="18" charset="-128"/>
              </a:rPr>
              <a:t>　ふりがなのご記入もお願いします。</a:t>
            </a:r>
            <a:br>
              <a:rPr kumimoji="1" lang="en-US" altLang="ja-JP" dirty="0">
                <a:latin typeface="UD デジタル 教科書体 NP" panose="02020400000000000000" pitchFamily="18" charset="-128"/>
                <a:ea typeface="UD デジタル 教科書体 NP" panose="02020400000000000000" pitchFamily="18" charset="-128"/>
              </a:rPr>
            </a:br>
            <a:endParaRPr kumimoji="1" lang="ja-JP" altLang="en-US" dirty="0">
              <a:latin typeface="UD デジタル 教科書体 NP" panose="02020400000000000000" pitchFamily="18" charset="-128"/>
              <a:ea typeface="UD デジタル 教科書体 NP" panose="02020400000000000000" pitchFamily="18" charset="-128"/>
            </a:endParaRPr>
          </a:p>
        </p:txBody>
      </p:sp>
      <p:pic>
        <p:nvPicPr>
          <p:cNvPr id="4" name="コンテンツ プレースホルダー 3"/>
          <p:cNvPicPr>
            <a:picLocks noGrp="1"/>
          </p:cNvPicPr>
          <p:nvPr>
            <p:ph idx="1"/>
          </p:nvPr>
        </p:nvPicPr>
        <p:blipFill>
          <a:blip r:embed="rId3">
            <a:extLst>
              <a:ext uri="{28A0092B-C50C-407E-A947-70E740481C1C}">
                <a14:useLocalDpi xmlns:a14="http://schemas.microsoft.com/office/drawing/2010/main" val="0"/>
              </a:ext>
            </a:extLst>
          </a:blip>
          <a:stretch>
            <a:fillRect/>
          </a:stretch>
        </p:blipFill>
        <p:spPr>
          <a:xfrm>
            <a:off x="249060" y="3429000"/>
            <a:ext cx="7130686" cy="2924177"/>
          </a:xfrm>
          <a:prstGeom prst="rect">
            <a:avLst/>
          </a:prstGeom>
        </p:spPr>
      </p:pic>
      <p:sp>
        <p:nvSpPr>
          <p:cNvPr id="5" name="テキスト ボックス 4"/>
          <p:cNvSpPr txBox="1"/>
          <p:nvPr/>
        </p:nvSpPr>
        <p:spPr>
          <a:xfrm>
            <a:off x="3589764" y="4732403"/>
            <a:ext cx="3107532" cy="1138773"/>
          </a:xfrm>
          <a:prstGeom prst="rect">
            <a:avLst/>
          </a:prstGeom>
          <a:noFill/>
        </p:spPr>
        <p:txBody>
          <a:bodyPr wrap="square" rtlCol="0">
            <a:spAutoFit/>
          </a:bodyPr>
          <a:lstStyle/>
          <a:p>
            <a:r>
              <a:rPr kumimoji="1" lang="ja-JP" altLang="en-US" sz="2400" dirty="0">
                <a:latin typeface="UD デジタル 教科書体 NK-B" panose="02020700000000000000" pitchFamily="18" charset="-128"/>
                <a:ea typeface="UD デジタル 教科書体 NK-B" panose="02020700000000000000" pitchFamily="18" charset="-128"/>
              </a:rPr>
              <a:t>にいはる　はなこ</a:t>
            </a:r>
            <a:endParaRPr kumimoji="1" lang="en-US" altLang="ja-JP" sz="2400" dirty="0">
              <a:latin typeface="UD デジタル 教科書体 NK-B" panose="02020700000000000000" pitchFamily="18" charset="-128"/>
              <a:ea typeface="UD デジタル 教科書体 NK-B" panose="02020700000000000000" pitchFamily="18" charset="-128"/>
            </a:endParaRPr>
          </a:p>
          <a:p>
            <a:r>
              <a:rPr kumimoji="1" lang="ja-JP" altLang="en-US" sz="4400" dirty="0">
                <a:latin typeface="UD デジタル 教科書体 NK-B" panose="02020700000000000000" pitchFamily="18" charset="-128"/>
                <a:ea typeface="UD デジタル 教科書体 NK-B" panose="02020700000000000000" pitchFamily="18" charset="-128"/>
              </a:rPr>
              <a:t>新治　花子</a:t>
            </a:r>
          </a:p>
        </p:txBody>
      </p:sp>
      <p:sp>
        <p:nvSpPr>
          <p:cNvPr id="6" name="下矢印 5"/>
          <p:cNvSpPr/>
          <p:nvPr/>
        </p:nvSpPr>
        <p:spPr>
          <a:xfrm>
            <a:off x="3972430" y="2953957"/>
            <a:ext cx="1105786" cy="1843760"/>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85160711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360</TotalTime>
  <Words>1354</Words>
  <Application>Microsoft Office PowerPoint</Application>
  <PresentationFormat>ワイド画面</PresentationFormat>
  <Paragraphs>177</Paragraphs>
  <Slides>18</Slides>
  <Notes>18</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18</vt:i4>
      </vt:variant>
    </vt:vector>
  </HeadingPairs>
  <TitlesOfParts>
    <vt:vector size="25" baseType="lpstr">
      <vt:lpstr>ＭＳ ゴシック</vt:lpstr>
      <vt:lpstr>UD デジタル 教科書体 NK-B</vt:lpstr>
      <vt:lpstr>UD デジタル 教科書体 NP</vt:lpstr>
      <vt:lpstr>游ゴシック</vt:lpstr>
      <vt:lpstr>游ゴシック Light</vt:lpstr>
      <vt:lpstr>Arial</vt:lpstr>
      <vt:lpstr>Office テーマ</vt:lpstr>
      <vt:lpstr>健康・安全について　　　　　　　　　　　　　　　　　　　 </vt:lpstr>
      <vt:lpstr>①入学までにお願いしたいこと</vt:lpstr>
      <vt:lpstr>②入学後にお願いしたいこと</vt:lpstr>
      <vt:lpstr>②入学後にお願いしたいこと</vt:lpstr>
      <vt:lpstr>②入学後にお願いしたいこと</vt:lpstr>
      <vt:lpstr>③入学式でご提出して 　いただくもの</vt:lpstr>
      <vt:lpstr>PowerPoint プレゼンテーション</vt:lpstr>
      <vt:lpstr>健康手帳　</vt:lpstr>
      <vt:lpstr>健康手帳は６年間使用するものです。 　お名前を漢字でご記入ください。 　ふりがなのご記入もお願いします。 </vt:lpstr>
      <vt:lpstr>PowerPoint プレゼンテーション</vt:lpstr>
      <vt:lpstr>　　　　　　　　　　　　　 　　　　　　　　</vt:lpstr>
      <vt:lpstr>④日本スポーツ振興センター</vt:lpstr>
      <vt:lpstr>PowerPoint プレゼンテーション</vt:lpstr>
      <vt:lpstr>給食について　　　　　　　　　　　　　　　　　　　 </vt:lpstr>
      <vt:lpstr>おはしを使う機会を増やしましょう。</vt:lpstr>
      <vt:lpstr>骨のあるお魚を食べ慣れておきましょう。</vt:lpstr>
      <vt:lpstr>そのほか　慣れておくと安心なもの</vt:lpstr>
      <vt:lpstr>その他　心配なことがありましたら  お知らせください。</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令和６年度 横浜市立新治小学校 新一年生説明会</dc:title>
  <dc:creator>横田 美咲</dc:creator>
  <cp:lastModifiedBy>横田 美咲</cp:lastModifiedBy>
  <cp:revision>30</cp:revision>
  <dcterms:created xsi:type="dcterms:W3CDTF">2023-02-17T02:12:07Z</dcterms:created>
  <dcterms:modified xsi:type="dcterms:W3CDTF">2026-02-03T02:17:51Z</dcterms:modified>
</cp:coreProperties>
</file>