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8" r:id="rId1"/>
  </p:sldMasterIdLst>
  <p:notesMasterIdLst>
    <p:notesMasterId r:id="rId16"/>
  </p:notesMasterIdLst>
  <p:handoutMasterIdLst>
    <p:handoutMasterId r:id="rId17"/>
  </p:handoutMasterIdLst>
  <p:sldIdLst>
    <p:sldId id="256" r:id="rId2"/>
    <p:sldId id="257" r:id="rId3"/>
    <p:sldId id="259" r:id="rId4"/>
    <p:sldId id="258" r:id="rId5"/>
    <p:sldId id="260" r:id="rId6"/>
    <p:sldId id="261" r:id="rId7"/>
    <p:sldId id="262" r:id="rId8"/>
    <p:sldId id="263" r:id="rId9"/>
    <p:sldId id="264" r:id="rId10"/>
    <p:sldId id="266" r:id="rId11"/>
    <p:sldId id="267" r:id="rId12"/>
    <p:sldId id="268" r:id="rId13"/>
    <p:sldId id="269" r:id="rId14"/>
    <p:sldId id="270" r:id="rId15"/>
  </p:sldIdLst>
  <p:sldSz cx="12192000" cy="6858000"/>
  <p:notesSz cx="6888163" cy="10018713"/>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173E2"/>
    <a:srgbClr val="38540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0000" autoAdjust="0"/>
    <p:restoredTop sz="53491" autoAdjust="0"/>
  </p:normalViewPr>
  <p:slideViewPr>
    <p:cSldViewPr snapToGrid="0">
      <p:cViewPr varScale="1">
        <p:scale>
          <a:sx n="36" d="100"/>
          <a:sy n="36" d="100"/>
        </p:scale>
        <p:origin x="1854" y="60"/>
      </p:cViewPr>
      <p:guideLst/>
    </p:cSldViewPr>
  </p:slideViewPr>
  <p:outlineViewPr>
    <p:cViewPr>
      <p:scale>
        <a:sx n="33" d="100"/>
        <a:sy n="33" d="100"/>
      </p:scale>
      <p:origin x="0" y="0"/>
    </p:cViewPr>
  </p:outlineViewPr>
  <p:notesTextViewPr>
    <p:cViewPr>
      <p:scale>
        <a:sx n="1" d="1"/>
        <a:sy n="1" d="1"/>
      </p:scale>
      <p:origin x="0" y="0"/>
    </p:cViewPr>
  </p:notesTextViewPr>
  <p:notesViewPr>
    <p:cSldViewPr snapToGrid="0">
      <p:cViewPr varScale="1">
        <p:scale>
          <a:sx n="51" d="100"/>
          <a:sy n="51" d="100"/>
        </p:scale>
        <p:origin x="2964" y="84"/>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84500" cy="501650"/>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sz="quarter" idx="1"/>
          </p:nvPr>
        </p:nvSpPr>
        <p:spPr>
          <a:xfrm>
            <a:off x="3902075" y="0"/>
            <a:ext cx="2984500" cy="501650"/>
          </a:xfrm>
          <a:prstGeom prst="rect">
            <a:avLst/>
          </a:prstGeom>
        </p:spPr>
        <p:txBody>
          <a:bodyPr vert="horz" lIns="91440" tIns="45720" rIns="91440" bIns="45720" rtlCol="0"/>
          <a:lstStyle>
            <a:lvl1pPr algn="r">
              <a:defRPr sz="1200"/>
            </a:lvl1pPr>
          </a:lstStyle>
          <a:p>
            <a:fld id="{381C9EEF-8F8F-4138-9A31-D7F99080FFEF}" type="datetimeFigureOut">
              <a:rPr kumimoji="1" lang="ja-JP" altLang="en-US" smtClean="0"/>
              <a:t>2026/2/2</a:t>
            </a:fld>
            <a:endParaRPr kumimoji="1" lang="ja-JP" altLang="en-US"/>
          </a:p>
        </p:txBody>
      </p:sp>
      <p:sp>
        <p:nvSpPr>
          <p:cNvPr id="4" name="フッター プレースホルダー 3"/>
          <p:cNvSpPr>
            <a:spLocks noGrp="1"/>
          </p:cNvSpPr>
          <p:nvPr>
            <p:ph type="ftr" sz="quarter" idx="2"/>
          </p:nvPr>
        </p:nvSpPr>
        <p:spPr>
          <a:xfrm>
            <a:off x="0" y="9517063"/>
            <a:ext cx="2984500" cy="501650"/>
          </a:xfrm>
          <a:prstGeom prst="rect">
            <a:avLst/>
          </a:prstGeom>
        </p:spPr>
        <p:txBody>
          <a:bodyPr vert="horz" lIns="91440" tIns="45720" rIns="91440" bIns="45720" rtlCol="0" anchor="b"/>
          <a:lstStyle>
            <a:lvl1pPr algn="l">
              <a:defRPr sz="1200"/>
            </a:lvl1pPr>
          </a:lstStyle>
          <a:p>
            <a:endParaRPr kumimoji="1" lang="ja-JP" altLang="en-US"/>
          </a:p>
        </p:txBody>
      </p:sp>
      <p:sp>
        <p:nvSpPr>
          <p:cNvPr id="5" name="スライド番号プレースホルダー 4"/>
          <p:cNvSpPr>
            <a:spLocks noGrp="1"/>
          </p:cNvSpPr>
          <p:nvPr>
            <p:ph type="sldNum" sz="quarter" idx="3"/>
          </p:nvPr>
        </p:nvSpPr>
        <p:spPr>
          <a:xfrm>
            <a:off x="3902075" y="9517063"/>
            <a:ext cx="2984500" cy="501650"/>
          </a:xfrm>
          <a:prstGeom prst="rect">
            <a:avLst/>
          </a:prstGeom>
        </p:spPr>
        <p:txBody>
          <a:bodyPr vert="horz" lIns="91440" tIns="45720" rIns="91440" bIns="45720" rtlCol="0" anchor="b"/>
          <a:lstStyle>
            <a:lvl1pPr algn="r">
              <a:defRPr sz="1200"/>
            </a:lvl1pPr>
          </a:lstStyle>
          <a:p>
            <a:fld id="{F66FAD61-7F95-4882-BB1E-65B1A26D82FC}" type="slidenum">
              <a:rPr kumimoji="1" lang="ja-JP" altLang="en-US" smtClean="0"/>
              <a:t>‹#›</a:t>
            </a:fld>
            <a:endParaRPr kumimoji="1" lang="ja-JP" altLang="en-US"/>
          </a:p>
        </p:txBody>
      </p:sp>
    </p:spTree>
    <p:extLst>
      <p:ext uri="{BB962C8B-B14F-4D97-AF65-F5344CB8AC3E}">
        <p14:creationId xmlns:p14="http://schemas.microsoft.com/office/powerpoint/2010/main" val="370898093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84500" cy="501650"/>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902075" y="0"/>
            <a:ext cx="2984500" cy="501650"/>
          </a:xfrm>
          <a:prstGeom prst="rect">
            <a:avLst/>
          </a:prstGeom>
        </p:spPr>
        <p:txBody>
          <a:bodyPr vert="horz" lIns="91440" tIns="45720" rIns="91440" bIns="45720" rtlCol="0"/>
          <a:lstStyle>
            <a:lvl1pPr algn="r">
              <a:defRPr sz="1200"/>
            </a:lvl1pPr>
          </a:lstStyle>
          <a:p>
            <a:fld id="{E50D78D0-E9E5-444B-9C27-1E24DEB25E95}" type="datetimeFigureOut">
              <a:rPr kumimoji="1" lang="ja-JP" altLang="en-US" smtClean="0"/>
              <a:t>2026/2/2</a:t>
            </a:fld>
            <a:endParaRPr kumimoji="1" lang="ja-JP" altLang="en-US"/>
          </a:p>
        </p:txBody>
      </p:sp>
      <p:sp>
        <p:nvSpPr>
          <p:cNvPr id="4" name="スライド イメージ プレースホルダー 3"/>
          <p:cNvSpPr>
            <a:spLocks noGrp="1" noRot="1" noChangeAspect="1"/>
          </p:cNvSpPr>
          <p:nvPr>
            <p:ph type="sldImg" idx="2"/>
          </p:nvPr>
        </p:nvSpPr>
        <p:spPr>
          <a:xfrm>
            <a:off x="439738" y="1252538"/>
            <a:ext cx="6008687" cy="3381375"/>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8975" y="4821238"/>
            <a:ext cx="5510213" cy="3944937"/>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9517063"/>
            <a:ext cx="2984500" cy="501650"/>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902075" y="9517063"/>
            <a:ext cx="2984500" cy="501650"/>
          </a:xfrm>
          <a:prstGeom prst="rect">
            <a:avLst/>
          </a:prstGeom>
        </p:spPr>
        <p:txBody>
          <a:bodyPr vert="horz" lIns="91440" tIns="45720" rIns="91440" bIns="45720" rtlCol="0" anchor="b"/>
          <a:lstStyle>
            <a:lvl1pPr algn="r">
              <a:defRPr sz="1200"/>
            </a:lvl1pPr>
          </a:lstStyle>
          <a:p>
            <a:fld id="{EA5A26CA-C623-448D-AE98-FD81D15813AA}" type="slidenum">
              <a:rPr kumimoji="1" lang="ja-JP" altLang="en-US" smtClean="0"/>
              <a:t>‹#›</a:t>
            </a:fld>
            <a:endParaRPr kumimoji="1" lang="ja-JP" altLang="en-US"/>
          </a:p>
        </p:txBody>
      </p:sp>
    </p:spTree>
    <p:extLst>
      <p:ext uri="{BB962C8B-B14F-4D97-AF65-F5344CB8AC3E}">
        <p14:creationId xmlns:p14="http://schemas.microsoft.com/office/powerpoint/2010/main" val="1023367962"/>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dirty="0"/>
              <a:t>新治小学校の通学路は中央の黒い線で示した部分です。赤の枠は本校の学区となります。</a:t>
            </a:r>
          </a:p>
          <a:p>
            <a:endParaRPr kumimoji="1" lang="ja-JP" altLang="en-US" dirty="0"/>
          </a:p>
        </p:txBody>
      </p:sp>
      <p:sp>
        <p:nvSpPr>
          <p:cNvPr id="4" name="スライド番号プレースホルダー 3"/>
          <p:cNvSpPr>
            <a:spLocks noGrp="1"/>
          </p:cNvSpPr>
          <p:nvPr>
            <p:ph type="sldNum" sz="quarter" idx="10"/>
          </p:nvPr>
        </p:nvSpPr>
        <p:spPr/>
        <p:txBody>
          <a:bodyPr/>
          <a:lstStyle/>
          <a:p>
            <a:fld id="{EA5A26CA-C623-448D-AE98-FD81D15813AA}" type="slidenum">
              <a:rPr kumimoji="1" lang="ja-JP" altLang="en-US" smtClean="0"/>
              <a:t>2</a:t>
            </a:fld>
            <a:endParaRPr kumimoji="1" lang="ja-JP" altLang="en-US"/>
          </a:p>
        </p:txBody>
      </p:sp>
    </p:spTree>
    <p:extLst>
      <p:ext uri="{BB962C8B-B14F-4D97-AF65-F5344CB8AC3E}">
        <p14:creationId xmlns:p14="http://schemas.microsoft.com/office/powerpoint/2010/main" val="149474963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方面別のピンク、水色、緑のシールを入学後にお渡しします。黄色いランドセルカバーにそのシールを貼ってください。張る場所については担任より指示します。</a:t>
            </a:r>
            <a:r>
              <a:rPr kumimoji="1" lang="en-US" altLang="ja-JP" dirty="0"/>
              <a:t>1</a:t>
            </a:r>
            <a:r>
              <a:rPr kumimoji="1" lang="ja-JP" altLang="en-US" dirty="0"/>
              <a:t>年生が通学になれるまでの間、児童の下校コースをこのシールで確認します。</a:t>
            </a:r>
          </a:p>
        </p:txBody>
      </p:sp>
      <p:sp>
        <p:nvSpPr>
          <p:cNvPr id="4" name="スライド番号プレースホルダー 3"/>
          <p:cNvSpPr>
            <a:spLocks noGrp="1"/>
          </p:cNvSpPr>
          <p:nvPr>
            <p:ph type="sldNum" sz="quarter" idx="10"/>
          </p:nvPr>
        </p:nvSpPr>
        <p:spPr/>
        <p:txBody>
          <a:bodyPr/>
          <a:lstStyle/>
          <a:p>
            <a:fld id="{0BA5E428-AE3E-4FFC-B38E-8946FD31B41B}" type="slidenum">
              <a:rPr kumimoji="1" lang="ja-JP" altLang="en-US" smtClean="0"/>
              <a:t>11</a:t>
            </a:fld>
            <a:endParaRPr kumimoji="1" lang="ja-JP" altLang="en-US"/>
          </a:p>
        </p:txBody>
      </p:sp>
    </p:spTree>
    <p:extLst>
      <p:ext uri="{BB962C8B-B14F-4D97-AF65-F5344CB8AC3E}">
        <p14:creationId xmlns:p14="http://schemas.microsoft.com/office/powerpoint/2010/main" val="370898322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0BA5E428-AE3E-4FFC-B38E-8946FD31B41B}" type="slidenum">
              <a:rPr kumimoji="1" lang="ja-JP" altLang="en-US" smtClean="0"/>
              <a:t>12</a:t>
            </a:fld>
            <a:endParaRPr kumimoji="1" lang="ja-JP" altLang="en-US"/>
          </a:p>
        </p:txBody>
      </p:sp>
    </p:spTree>
    <p:extLst>
      <p:ext uri="{BB962C8B-B14F-4D97-AF65-F5344CB8AC3E}">
        <p14:creationId xmlns:p14="http://schemas.microsoft.com/office/powerpoint/2010/main" val="331662391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１　手続きのため、</a:t>
            </a:r>
            <a:r>
              <a:rPr kumimoji="1" lang="ja-JP" altLang="en-US" sz="1200" kern="1200" dirty="0">
                <a:solidFill>
                  <a:schemeClr val="tx1"/>
                </a:solidFill>
                <a:effectLst/>
                <a:latin typeface="+mn-lt"/>
                <a:ea typeface="+mn-ea"/>
                <a:cs typeface="+mn-cs"/>
              </a:rPr>
              <a:t>　</a:t>
            </a:r>
            <a:r>
              <a:rPr kumimoji="1" lang="ja-JP" altLang="ja-JP" sz="1200" kern="1200" dirty="0">
                <a:solidFill>
                  <a:schemeClr val="tx1"/>
                </a:solidFill>
                <a:effectLst/>
                <a:latin typeface="+mn-lt"/>
                <a:ea typeface="+mn-ea"/>
                <a:cs typeface="+mn-cs"/>
              </a:rPr>
              <a:t>自動払込利用申込書の提出</a:t>
            </a:r>
            <a:r>
              <a:rPr kumimoji="1" lang="ja-JP" altLang="en-US" sz="1200" kern="1200" dirty="0">
                <a:solidFill>
                  <a:schemeClr val="tx1"/>
                </a:solidFill>
                <a:effectLst/>
                <a:latin typeface="+mn-lt"/>
                <a:ea typeface="+mn-ea"/>
                <a:cs typeface="+mn-cs"/>
              </a:rPr>
              <a:t>をお願いします。</a:t>
            </a:r>
            <a:endParaRPr kumimoji="1" lang="ja-JP" altLang="ja-JP" sz="1200" kern="1200" dirty="0">
              <a:solidFill>
                <a:schemeClr val="tx1"/>
              </a:solidFill>
              <a:effectLst/>
              <a:latin typeface="+mn-lt"/>
              <a:ea typeface="+mn-ea"/>
              <a:cs typeface="+mn-cs"/>
            </a:endParaRPr>
          </a:p>
          <a:p>
            <a:r>
              <a:rPr kumimoji="1" lang="ja-JP" altLang="en-US" sz="1200" kern="1200" dirty="0">
                <a:solidFill>
                  <a:schemeClr val="tx1"/>
                </a:solidFill>
                <a:effectLst/>
                <a:latin typeface="+mn-lt"/>
                <a:ea typeface="+mn-ea"/>
                <a:cs typeface="+mn-cs"/>
              </a:rPr>
              <a:t>　　</a:t>
            </a:r>
            <a:r>
              <a:rPr kumimoji="1" lang="ja-JP" altLang="ja-JP" sz="1200" kern="1200" dirty="0">
                <a:solidFill>
                  <a:schemeClr val="tx1"/>
                </a:solidFill>
                <a:effectLst/>
                <a:latin typeface="+mn-lt"/>
                <a:ea typeface="+mn-ea"/>
                <a:cs typeface="+mn-cs"/>
              </a:rPr>
              <a:t>申込書は２枚複写になっています。ボールペンで強めに記入してください。</a:t>
            </a:r>
            <a:endParaRPr kumimoji="1" lang="en-US" altLang="ja-JP" sz="1200" kern="1200" dirty="0">
              <a:solidFill>
                <a:schemeClr val="tx1"/>
              </a:solidFill>
              <a:effectLst/>
              <a:latin typeface="+mn-lt"/>
              <a:ea typeface="+mn-ea"/>
              <a:cs typeface="+mn-cs"/>
            </a:endParaRPr>
          </a:p>
          <a:p>
            <a:endParaRPr kumimoji="1" lang="ja-JP" altLang="ja-JP" sz="1200" kern="1200" dirty="0">
              <a:solidFill>
                <a:schemeClr val="tx1"/>
              </a:solidFill>
              <a:effectLst/>
              <a:latin typeface="+mn-lt"/>
              <a:ea typeface="+mn-ea"/>
              <a:cs typeface="+mn-cs"/>
            </a:endParaRPr>
          </a:p>
          <a:p>
            <a:pPr lvl="0"/>
            <a:r>
              <a:rPr kumimoji="1" lang="ja-JP" altLang="ja-JP" sz="1200" kern="1200" dirty="0">
                <a:solidFill>
                  <a:schemeClr val="tx1"/>
                </a:solidFill>
                <a:effectLst/>
                <a:latin typeface="+mn-lt"/>
                <a:ea typeface="+mn-ea"/>
                <a:cs typeface="+mn-cs"/>
              </a:rPr>
              <a:t>お申込人（口座名義人）の欄は、口座名義の方の「おところ」「おなまえ」「日中ご連絡先電話番号」を記入してください。</a:t>
            </a:r>
          </a:p>
          <a:p>
            <a:pPr lvl="0"/>
            <a:r>
              <a:rPr kumimoji="1" lang="ja-JP" altLang="ja-JP" sz="1200" kern="1200" dirty="0">
                <a:solidFill>
                  <a:schemeClr val="tx1"/>
                </a:solidFill>
                <a:effectLst/>
                <a:latin typeface="+mn-lt"/>
                <a:ea typeface="+mn-ea"/>
                <a:cs typeface="+mn-cs"/>
              </a:rPr>
              <a:t>フリガナも忘れずにお願いします。</a:t>
            </a:r>
          </a:p>
          <a:p>
            <a:pPr lvl="0"/>
            <a:r>
              <a:rPr kumimoji="1" lang="ja-JP" altLang="ja-JP" sz="1200" kern="1200" dirty="0">
                <a:solidFill>
                  <a:schemeClr val="tx1"/>
                </a:solidFill>
                <a:effectLst/>
                <a:latin typeface="+mn-lt"/>
                <a:ea typeface="+mn-ea"/>
                <a:cs typeface="+mn-cs"/>
              </a:rPr>
              <a:t>通帳の記号番号は</a:t>
            </a:r>
            <a:r>
              <a:rPr kumimoji="1" lang="ja-JP" altLang="ja-JP" sz="1200" b="1" u="heavy" kern="1200" dirty="0">
                <a:solidFill>
                  <a:schemeClr val="tx1"/>
                </a:solidFill>
                <a:effectLst/>
                <a:latin typeface="+mn-lt"/>
                <a:ea typeface="+mn-ea"/>
                <a:cs typeface="+mn-cs"/>
              </a:rPr>
              <a:t>右詰め</a:t>
            </a:r>
            <a:r>
              <a:rPr kumimoji="1" lang="ja-JP" altLang="ja-JP" sz="1200" kern="1200" dirty="0">
                <a:solidFill>
                  <a:schemeClr val="tx1"/>
                </a:solidFill>
                <a:effectLst/>
                <a:latin typeface="+mn-lt"/>
                <a:ea typeface="+mn-ea"/>
                <a:cs typeface="+mn-cs"/>
              </a:rPr>
              <a:t>でお願いします。</a:t>
            </a:r>
          </a:p>
          <a:p>
            <a:pPr lvl="0"/>
            <a:r>
              <a:rPr kumimoji="1" lang="ja-JP" altLang="ja-JP" sz="1200" kern="1200" dirty="0">
                <a:solidFill>
                  <a:schemeClr val="tx1"/>
                </a:solidFill>
                <a:effectLst/>
                <a:latin typeface="+mn-lt"/>
                <a:ea typeface="+mn-ea"/>
                <a:cs typeface="+mn-cs"/>
              </a:rPr>
              <a:t>印鑑は</a:t>
            </a:r>
            <a:r>
              <a:rPr kumimoji="1" lang="ja-JP" altLang="ja-JP" sz="1200" b="1" u="heavy" kern="1200" dirty="0">
                <a:solidFill>
                  <a:schemeClr val="tx1"/>
                </a:solidFill>
                <a:effectLst/>
                <a:latin typeface="+mn-lt"/>
                <a:ea typeface="+mn-ea"/>
                <a:cs typeface="+mn-cs"/>
              </a:rPr>
              <a:t>通帳のお届け印</a:t>
            </a:r>
            <a:r>
              <a:rPr kumimoji="1" lang="ja-JP" altLang="ja-JP" sz="1200" kern="1200" dirty="0">
                <a:solidFill>
                  <a:schemeClr val="tx1"/>
                </a:solidFill>
                <a:effectLst/>
                <a:latin typeface="+mn-lt"/>
                <a:ea typeface="+mn-ea"/>
                <a:cs typeface="+mn-cs"/>
              </a:rPr>
              <a:t>を押してください。</a:t>
            </a:r>
          </a:p>
          <a:p>
            <a:pPr lvl="0"/>
            <a:r>
              <a:rPr kumimoji="1" lang="ja-JP" altLang="ja-JP" sz="1200" kern="1200" dirty="0">
                <a:solidFill>
                  <a:schemeClr val="tx1"/>
                </a:solidFill>
                <a:effectLst/>
                <a:latin typeface="+mn-lt"/>
                <a:ea typeface="+mn-ea"/>
                <a:cs typeface="+mn-cs"/>
              </a:rPr>
              <a:t>備考欄に来年度新入学となるお子様</a:t>
            </a:r>
            <a:r>
              <a:rPr kumimoji="1" lang="ja-JP" altLang="en-US" sz="1200" kern="1200" dirty="0">
                <a:solidFill>
                  <a:schemeClr val="tx1"/>
                </a:solidFill>
                <a:effectLst/>
                <a:latin typeface="+mn-lt"/>
                <a:ea typeface="+mn-ea"/>
                <a:cs typeface="+mn-cs"/>
              </a:rPr>
              <a:t>の名前を</a:t>
            </a:r>
            <a:r>
              <a:rPr kumimoji="1" lang="ja-JP" altLang="ja-JP" sz="1200" kern="1200" dirty="0">
                <a:solidFill>
                  <a:schemeClr val="tx1"/>
                </a:solidFill>
                <a:effectLst/>
                <a:latin typeface="+mn-lt"/>
                <a:ea typeface="+mn-ea"/>
                <a:cs typeface="+mn-cs"/>
              </a:rPr>
              <a:t>、忘れずにご記入ください。（フリガナをつけてください）</a:t>
            </a:r>
          </a:p>
          <a:p>
            <a:pPr lvl="0"/>
            <a:r>
              <a:rPr kumimoji="1" lang="ja-JP" altLang="ja-JP" sz="1200" b="1" kern="1200" dirty="0">
                <a:solidFill>
                  <a:schemeClr val="tx1"/>
                </a:solidFill>
                <a:effectLst/>
                <a:latin typeface="+mn-lt"/>
                <a:ea typeface="+mn-ea"/>
                <a:cs typeface="+mn-cs"/>
              </a:rPr>
              <a:t>記入した「自動払込利用申込書」を</a:t>
            </a:r>
            <a:r>
              <a:rPr kumimoji="1" lang="ja-JP" altLang="ja-JP" sz="1200" b="1" u="dbl" kern="1200" dirty="0">
                <a:solidFill>
                  <a:schemeClr val="tx1"/>
                </a:solidFill>
                <a:effectLst/>
                <a:latin typeface="+mn-lt"/>
                <a:ea typeface="+mn-ea"/>
                <a:cs typeface="+mn-cs"/>
              </a:rPr>
              <a:t>ゆう</a:t>
            </a:r>
            <a:r>
              <a:rPr kumimoji="1" lang="ja-JP" altLang="ja-JP" sz="1200" b="1" u="dbl" kern="1200" dirty="0" err="1">
                <a:solidFill>
                  <a:schemeClr val="tx1"/>
                </a:solidFill>
                <a:effectLst/>
                <a:latin typeface="+mn-lt"/>
                <a:ea typeface="+mn-ea"/>
                <a:cs typeface="+mn-cs"/>
              </a:rPr>
              <a:t>ちょ</a:t>
            </a:r>
            <a:r>
              <a:rPr kumimoji="1" lang="ja-JP" altLang="ja-JP" sz="1200" b="1" u="dbl" kern="1200" dirty="0">
                <a:solidFill>
                  <a:schemeClr val="tx1"/>
                </a:solidFill>
                <a:effectLst/>
                <a:latin typeface="+mn-lt"/>
                <a:ea typeface="+mn-ea"/>
                <a:cs typeface="+mn-cs"/>
              </a:rPr>
              <a:t>銀行に提出</a:t>
            </a:r>
            <a:r>
              <a:rPr kumimoji="1" lang="ja-JP" altLang="ja-JP" sz="1200" b="1" kern="1200" dirty="0">
                <a:solidFill>
                  <a:schemeClr val="tx1"/>
                </a:solidFill>
                <a:effectLst/>
                <a:latin typeface="+mn-lt"/>
                <a:ea typeface="+mn-ea"/>
                <a:cs typeface="+mn-cs"/>
              </a:rPr>
              <a:t>してください。</a:t>
            </a:r>
            <a:endParaRPr kumimoji="1" lang="ja-JP" altLang="ja-JP" sz="1200" kern="1200" dirty="0">
              <a:solidFill>
                <a:schemeClr val="tx1"/>
              </a:solidFill>
              <a:effectLst/>
              <a:latin typeface="+mn-lt"/>
              <a:ea typeface="+mn-ea"/>
              <a:cs typeface="+mn-cs"/>
            </a:endParaRPr>
          </a:p>
          <a:p>
            <a:r>
              <a:rPr kumimoji="1" lang="ja-JP" altLang="en-US" dirty="0"/>
              <a:t>記入見本を同封していますので、ご参考にされてください。</a:t>
            </a:r>
            <a:endParaRPr kumimoji="1" lang="en-US" altLang="ja-JP" dirty="0"/>
          </a:p>
          <a:p>
            <a:r>
              <a:rPr kumimoji="1" lang="ja-JP" altLang="en-US" dirty="0"/>
              <a:t>手続きは三月末までにお願いします。</a:t>
            </a:r>
            <a:endParaRPr kumimoji="1" lang="en-US" altLang="ja-JP" dirty="0"/>
          </a:p>
          <a:p>
            <a:r>
              <a:rPr kumimoji="1" lang="ja-JP" altLang="en-US" dirty="0"/>
              <a:t>お渡しした書類の中に、こちらの書類が同封されていない方は、現在新治小学校に在校生がいるご家庭ですはこちらの手続きは不要となります。</a:t>
            </a:r>
            <a:endParaRPr kumimoji="1" lang="en-US" altLang="ja-JP" dirty="0"/>
          </a:p>
          <a:p>
            <a:endParaRPr kumimoji="1" lang="ja-JP" altLang="en-US" dirty="0"/>
          </a:p>
        </p:txBody>
      </p:sp>
      <p:sp>
        <p:nvSpPr>
          <p:cNvPr id="4" name="スライド番号プレースホルダー 3"/>
          <p:cNvSpPr>
            <a:spLocks noGrp="1"/>
          </p:cNvSpPr>
          <p:nvPr>
            <p:ph type="sldNum" sz="quarter" idx="10"/>
          </p:nvPr>
        </p:nvSpPr>
        <p:spPr/>
        <p:txBody>
          <a:bodyPr/>
          <a:lstStyle/>
          <a:p>
            <a:fld id="{0BA5E428-AE3E-4FFC-B38E-8946FD31B41B}" type="slidenum">
              <a:rPr kumimoji="1" lang="ja-JP" altLang="en-US" smtClean="0"/>
              <a:t>13</a:t>
            </a:fld>
            <a:endParaRPr kumimoji="1" lang="ja-JP" altLang="en-US"/>
          </a:p>
        </p:txBody>
      </p:sp>
    </p:spTree>
    <p:extLst>
      <p:ext uri="{BB962C8B-B14F-4D97-AF65-F5344CB8AC3E}">
        <p14:creationId xmlns:p14="http://schemas.microsoft.com/office/powerpoint/2010/main" val="165155501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手続きは三月末までにお願いします。</a:t>
            </a:r>
            <a:endParaRPr kumimoji="1" lang="en-US" altLang="ja-JP" dirty="0"/>
          </a:p>
          <a:p>
            <a:endParaRPr kumimoji="1" lang="en-US" altLang="ja-JP" dirty="0"/>
          </a:p>
          <a:p>
            <a:r>
              <a:rPr kumimoji="1" lang="ja-JP" altLang="en-US" dirty="0"/>
              <a:t>なお、お見舞金等でお金をおうちの方へお渡しをする際、これまでは学校に来ていただき、手渡しをしていましたが、この口座への口座振替をさせていただきます。その際</a:t>
            </a:r>
            <a:endParaRPr kumimoji="1" lang="en-US" altLang="ja-JP" dirty="0"/>
          </a:p>
          <a:p>
            <a:r>
              <a:rPr kumimoji="1" lang="ja-JP" altLang="en-US" dirty="0"/>
              <a:t>一件につき</a:t>
            </a:r>
            <a:r>
              <a:rPr kumimoji="1" lang="en-US" altLang="ja-JP" dirty="0"/>
              <a:t>66</a:t>
            </a:r>
            <a:r>
              <a:rPr kumimoji="1" lang="ja-JP" altLang="en-US" dirty="0"/>
              <a:t>円の手数料を差し引いて入金しますので、後日領収書をご提出いただくこともあります。その際はお便りのご確認をよろしくお願いいたします。</a:t>
            </a:r>
            <a:endParaRPr kumimoji="1" lang="en-US" altLang="ja-JP" dirty="0"/>
          </a:p>
          <a:p>
            <a:endParaRPr kumimoji="1" lang="ja-JP" altLang="en-US" dirty="0"/>
          </a:p>
        </p:txBody>
      </p:sp>
      <p:sp>
        <p:nvSpPr>
          <p:cNvPr id="4" name="スライド番号プレースホルダー 3"/>
          <p:cNvSpPr>
            <a:spLocks noGrp="1"/>
          </p:cNvSpPr>
          <p:nvPr>
            <p:ph type="sldNum" sz="quarter" idx="10"/>
          </p:nvPr>
        </p:nvSpPr>
        <p:spPr/>
        <p:txBody>
          <a:bodyPr/>
          <a:lstStyle/>
          <a:p>
            <a:fld id="{0BA5E428-AE3E-4FFC-B38E-8946FD31B41B}" type="slidenum">
              <a:rPr kumimoji="1" lang="ja-JP" altLang="en-US" smtClean="0"/>
              <a:t>14</a:t>
            </a:fld>
            <a:endParaRPr kumimoji="1" lang="ja-JP" altLang="en-US"/>
          </a:p>
        </p:txBody>
      </p:sp>
    </p:spTree>
    <p:extLst>
      <p:ext uri="{BB962C8B-B14F-4D97-AF65-F5344CB8AC3E}">
        <p14:creationId xmlns:p14="http://schemas.microsoft.com/office/powerpoint/2010/main" val="23596977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中央の通学路を起点として、３方面に登下校コースが分かれます。方面別下校等の際は以下のポイントまで集団下校となります。</a:t>
            </a:r>
          </a:p>
          <a:p>
            <a:r>
              <a:rPr kumimoji="1" lang="ja-JP" altLang="en-US" dirty="0"/>
              <a:t> </a:t>
            </a:r>
          </a:p>
          <a:p>
            <a:r>
              <a:rPr kumimoji="1" lang="ja-JP" altLang="en-US" dirty="0"/>
              <a:t>①里山交流センターコース　</a:t>
            </a:r>
            <a:r>
              <a:rPr kumimoji="1" lang="en-US" altLang="ja-JP" dirty="0"/>
              <a:t>【</a:t>
            </a:r>
            <a:r>
              <a:rPr kumimoji="1" lang="ja-JP" altLang="en-US" dirty="0"/>
              <a:t>桃色</a:t>
            </a:r>
            <a:r>
              <a:rPr kumimoji="1" lang="en-US" altLang="ja-JP" dirty="0"/>
              <a:t>】</a:t>
            </a:r>
            <a:r>
              <a:rPr kumimoji="1" lang="ja-JP" altLang="en-US" dirty="0"/>
              <a:t>　ポイント　里山交流センター　横</a:t>
            </a:r>
            <a:r>
              <a:rPr kumimoji="1" lang="en-US" altLang="ja-JP" dirty="0"/>
              <a:t>【</a:t>
            </a:r>
            <a:r>
              <a:rPr kumimoji="1" lang="ja-JP" altLang="en-US" dirty="0"/>
              <a:t>前？</a:t>
            </a:r>
            <a:r>
              <a:rPr kumimoji="1" lang="en-US" altLang="ja-JP" dirty="0"/>
              <a:t>】</a:t>
            </a:r>
            <a:r>
              <a:rPr kumimoji="1" lang="ja-JP" altLang="en-US" dirty="0"/>
              <a:t>の三叉路</a:t>
            </a:r>
          </a:p>
          <a:p>
            <a:r>
              <a:rPr kumimoji="1" lang="ja-JP" altLang="en-US" dirty="0"/>
              <a:t>②「杉沢」の交差点コース　</a:t>
            </a:r>
            <a:r>
              <a:rPr kumimoji="1" lang="en-US" altLang="ja-JP" dirty="0"/>
              <a:t>【</a:t>
            </a:r>
            <a:r>
              <a:rPr kumimoji="1" lang="ja-JP" altLang="en-US" dirty="0"/>
              <a:t>水色</a:t>
            </a:r>
            <a:r>
              <a:rPr kumimoji="1" lang="en-US" altLang="ja-JP" dirty="0"/>
              <a:t>】</a:t>
            </a:r>
            <a:r>
              <a:rPr kumimoji="1" lang="ja-JP" altLang="en-US" dirty="0"/>
              <a:t>　ポイント　「杉沢」の交差点</a:t>
            </a:r>
          </a:p>
          <a:p>
            <a:r>
              <a:rPr kumimoji="1" lang="ja-JP" altLang="en-US" dirty="0"/>
              <a:t>③お地蔵さんコース　　</a:t>
            </a:r>
            <a:r>
              <a:rPr kumimoji="1" lang="en-US" altLang="ja-JP" dirty="0"/>
              <a:t>【</a:t>
            </a:r>
            <a:r>
              <a:rPr kumimoji="1" lang="ja-JP" altLang="en-US" dirty="0"/>
              <a:t>深緑色</a:t>
            </a:r>
            <a:r>
              <a:rPr kumimoji="1" lang="en-US" altLang="ja-JP" dirty="0"/>
              <a:t>】</a:t>
            </a:r>
            <a:r>
              <a:rPr kumimoji="1" lang="ja-JP" altLang="en-US" dirty="0"/>
              <a:t>お地蔵さんコースはさらに</a:t>
            </a:r>
            <a:r>
              <a:rPr kumimoji="1" lang="en-US" altLang="ja-JP" dirty="0"/>
              <a:t>3</a:t>
            </a:r>
            <a:r>
              <a:rPr kumimoji="1" lang="ja-JP" altLang="en-US" dirty="0"/>
              <a:t>っつに分かれています。</a:t>
            </a:r>
            <a:endParaRPr kumimoji="1" lang="en-US" altLang="ja-JP" dirty="0"/>
          </a:p>
          <a:p>
            <a:endParaRPr kumimoji="1" lang="ja-JP" altLang="en-US" dirty="0"/>
          </a:p>
        </p:txBody>
      </p:sp>
      <p:sp>
        <p:nvSpPr>
          <p:cNvPr id="4" name="スライド番号プレースホルダー 3"/>
          <p:cNvSpPr>
            <a:spLocks noGrp="1"/>
          </p:cNvSpPr>
          <p:nvPr>
            <p:ph type="sldNum" sz="quarter" idx="10"/>
          </p:nvPr>
        </p:nvSpPr>
        <p:spPr/>
        <p:txBody>
          <a:bodyPr/>
          <a:lstStyle/>
          <a:p>
            <a:fld id="{EA5A26CA-C623-448D-AE98-FD81D15813AA}" type="slidenum">
              <a:rPr kumimoji="1" lang="ja-JP" altLang="en-US" smtClean="0"/>
              <a:t>3</a:t>
            </a:fld>
            <a:endParaRPr kumimoji="1" lang="ja-JP" altLang="en-US"/>
          </a:p>
        </p:txBody>
      </p:sp>
    </p:spTree>
    <p:extLst>
      <p:ext uri="{BB962C8B-B14F-4D97-AF65-F5344CB8AC3E}">
        <p14:creationId xmlns:p14="http://schemas.microsoft.com/office/powerpoint/2010/main" val="30155125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③</a:t>
            </a:r>
            <a:r>
              <a:rPr kumimoji="1" lang="ja-JP" altLang="en-US" dirty="0"/>
              <a:t>－１：　ポイント　　学校前　～　お地蔵さんの途中　新明神社の方への分岐点</a:t>
            </a:r>
          </a:p>
          <a:p>
            <a:r>
              <a:rPr kumimoji="1" lang="ja-JP" altLang="en-US" dirty="0"/>
              <a:t>③</a:t>
            </a:r>
            <a:r>
              <a:rPr kumimoji="1" lang="en-US" altLang="ja-JP" dirty="0"/>
              <a:t>―</a:t>
            </a:r>
            <a:r>
              <a:rPr kumimoji="1" lang="ja-JP" altLang="en-US" dirty="0"/>
              <a:t>２：　ポイント　　お地蔵さん　坂を上りきったお地蔵さんのあるところ</a:t>
            </a:r>
          </a:p>
          <a:p>
            <a:r>
              <a:rPr kumimoji="1" lang="ja-JP" altLang="en-US" dirty="0"/>
              <a:t>③</a:t>
            </a:r>
            <a:r>
              <a:rPr kumimoji="1" lang="en-US" altLang="ja-JP" dirty="0"/>
              <a:t>―</a:t>
            </a:r>
            <a:r>
              <a:rPr kumimoji="1" lang="ja-JP" altLang="en-US" dirty="0"/>
              <a:t>３：　ポイント　　ふみきり　</a:t>
            </a:r>
          </a:p>
          <a:p>
            <a:r>
              <a:rPr kumimoji="1" lang="ja-JP" altLang="en-US" dirty="0"/>
              <a:t>　</a:t>
            </a:r>
          </a:p>
          <a:p>
            <a:r>
              <a:rPr kumimoji="1" lang="ja-JP" altLang="en-US" dirty="0"/>
              <a:t>　・通学路や上記のポイントの場所をお子さんと確認してください。</a:t>
            </a:r>
          </a:p>
          <a:p>
            <a:r>
              <a:rPr kumimoji="1" lang="ja-JP" altLang="en-US" dirty="0"/>
              <a:t>　</a:t>
            </a:r>
          </a:p>
          <a:p>
            <a:r>
              <a:rPr kumimoji="1" lang="ja-JP" altLang="en-US" dirty="0"/>
              <a:t> </a:t>
            </a:r>
          </a:p>
          <a:p>
            <a:r>
              <a:rPr kumimoji="1" lang="ja-JP" altLang="en-US" dirty="0"/>
              <a:t> </a:t>
            </a:r>
          </a:p>
          <a:p>
            <a:endParaRPr kumimoji="1" lang="ja-JP" altLang="en-US" dirty="0"/>
          </a:p>
          <a:p>
            <a:endParaRPr kumimoji="1" lang="ja-JP" altLang="en-US" dirty="0"/>
          </a:p>
        </p:txBody>
      </p:sp>
      <p:sp>
        <p:nvSpPr>
          <p:cNvPr id="4" name="スライド番号プレースホルダー 3"/>
          <p:cNvSpPr>
            <a:spLocks noGrp="1"/>
          </p:cNvSpPr>
          <p:nvPr>
            <p:ph type="sldNum" sz="quarter" idx="10"/>
          </p:nvPr>
        </p:nvSpPr>
        <p:spPr/>
        <p:txBody>
          <a:bodyPr/>
          <a:lstStyle/>
          <a:p>
            <a:fld id="{EA5A26CA-C623-448D-AE98-FD81D15813AA}" type="slidenum">
              <a:rPr kumimoji="1" lang="ja-JP" altLang="en-US" smtClean="0"/>
              <a:t>4</a:t>
            </a:fld>
            <a:endParaRPr kumimoji="1" lang="ja-JP" altLang="en-US"/>
          </a:p>
        </p:txBody>
      </p:sp>
    </p:spTree>
    <p:extLst>
      <p:ext uri="{BB962C8B-B14F-4D97-AF65-F5344CB8AC3E}">
        <p14:creationId xmlns:p14="http://schemas.microsoft.com/office/powerpoint/2010/main" val="354041983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dirty="0"/>
              <a:t>実際に写真でご案内します。里山交流センターコースのポイントの三叉路です</a:t>
            </a:r>
          </a:p>
          <a:p>
            <a:endParaRPr kumimoji="1" lang="ja-JP" altLang="en-US" dirty="0"/>
          </a:p>
        </p:txBody>
      </p:sp>
      <p:sp>
        <p:nvSpPr>
          <p:cNvPr id="4" name="スライド番号プレースホルダー 3"/>
          <p:cNvSpPr>
            <a:spLocks noGrp="1"/>
          </p:cNvSpPr>
          <p:nvPr>
            <p:ph type="sldNum" sz="quarter" idx="10"/>
          </p:nvPr>
        </p:nvSpPr>
        <p:spPr/>
        <p:txBody>
          <a:bodyPr/>
          <a:lstStyle/>
          <a:p>
            <a:fld id="{EA5A26CA-C623-448D-AE98-FD81D15813AA}" type="slidenum">
              <a:rPr kumimoji="1" lang="ja-JP" altLang="en-US" smtClean="0"/>
              <a:t>5</a:t>
            </a:fld>
            <a:endParaRPr kumimoji="1" lang="ja-JP" altLang="en-US"/>
          </a:p>
        </p:txBody>
      </p:sp>
    </p:spTree>
    <p:extLst>
      <p:ext uri="{BB962C8B-B14F-4D97-AF65-F5344CB8AC3E}">
        <p14:creationId xmlns:p14="http://schemas.microsoft.com/office/powerpoint/2010/main" val="18625544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「杉沢」の交差点コース　のポイント　「杉沢」の交差点です。</a:t>
            </a:r>
          </a:p>
        </p:txBody>
      </p:sp>
      <p:sp>
        <p:nvSpPr>
          <p:cNvPr id="4" name="スライド番号プレースホルダー 3"/>
          <p:cNvSpPr>
            <a:spLocks noGrp="1"/>
          </p:cNvSpPr>
          <p:nvPr>
            <p:ph type="sldNum" sz="quarter" idx="5"/>
          </p:nvPr>
        </p:nvSpPr>
        <p:spPr/>
        <p:txBody>
          <a:bodyPr/>
          <a:lstStyle/>
          <a:p>
            <a:fld id="{EA5A26CA-C623-448D-AE98-FD81D15813AA}" type="slidenum">
              <a:rPr kumimoji="1" lang="ja-JP" altLang="en-US" smtClean="0"/>
              <a:t>6</a:t>
            </a:fld>
            <a:endParaRPr kumimoji="1" lang="ja-JP" altLang="en-US"/>
          </a:p>
        </p:txBody>
      </p:sp>
    </p:spTree>
    <p:extLst>
      <p:ext uri="{BB962C8B-B14F-4D97-AF65-F5344CB8AC3E}">
        <p14:creationId xmlns:p14="http://schemas.microsoft.com/office/powerpoint/2010/main" val="25364677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お地蔵さんコース</a:t>
            </a:r>
            <a:r>
              <a:rPr kumimoji="1" lang="en-US" altLang="ja-JP" dirty="0"/>
              <a:t>1</a:t>
            </a:r>
            <a:r>
              <a:rPr kumimoji="1" lang="ja-JP" altLang="en-US" dirty="0"/>
              <a:t>のポイント　お地蔵さんの途中　新明神社の方への分岐点です。今はここにある家は建て替え中になっています。</a:t>
            </a:r>
          </a:p>
        </p:txBody>
      </p:sp>
      <p:sp>
        <p:nvSpPr>
          <p:cNvPr id="4" name="スライド番号プレースホルダー 3"/>
          <p:cNvSpPr>
            <a:spLocks noGrp="1"/>
          </p:cNvSpPr>
          <p:nvPr>
            <p:ph type="sldNum" sz="quarter" idx="5"/>
          </p:nvPr>
        </p:nvSpPr>
        <p:spPr/>
        <p:txBody>
          <a:bodyPr/>
          <a:lstStyle/>
          <a:p>
            <a:fld id="{EA5A26CA-C623-448D-AE98-FD81D15813AA}" type="slidenum">
              <a:rPr kumimoji="1" lang="ja-JP" altLang="en-US" smtClean="0"/>
              <a:t>7</a:t>
            </a:fld>
            <a:endParaRPr kumimoji="1" lang="ja-JP" altLang="en-US"/>
          </a:p>
        </p:txBody>
      </p:sp>
    </p:spTree>
    <p:extLst>
      <p:ext uri="{BB962C8B-B14F-4D97-AF65-F5344CB8AC3E}">
        <p14:creationId xmlns:p14="http://schemas.microsoft.com/office/powerpoint/2010/main" val="27154033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お地蔵さんコース２のポイント　　お地蔵さん　坂を上りきったお地蔵さんのあるところ</a:t>
            </a:r>
          </a:p>
        </p:txBody>
      </p:sp>
      <p:sp>
        <p:nvSpPr>
          <p:cNvPr id="4" name="スライド番号プレースホルダー 3"/>
          <p:cNvSpPr>
            <a:spLocks noGrp="1"/>
          </p:cNvSpPr>
          <p:nvPr>
            <p:ph type="sldNum" sz="quarter" idx="5"/>
          </p:nvPr>
        </p:nvSpPr>
        <p:spPr/>
        <p:txBody>
          <a:bodyPr/>
          <a:lstStyle/>
          <a:p>
            <a:fld id="{EA5A26CA-C623-448D-AE98-FD81D15813AA}" type="slidenum">
              <a:rPr kumimoji="1" lang="ja-JP" altLang="en-US" smtClean="0"/>
              <a:t>8</a:t>
            </a:fld>
            <a:endParaRPr kumimoji="1" lang="ja-JP" altLang="en-US"/>
          </a:p>
        </p:txBody>
      </p:sp>
    </p:spTree>
    <p:extLst>
      <p:ext uri="{BB962C8B-B14F-4D97-AF65-F5344CB8AC3E}">
        <p14:creationId xmlns:p14="http://schemas.microsoft.com/office/powerpoint/2010/main" val="269784115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お地蔵さんコース３のポイント　踏切です</a:t>
            </a:r>
          </a:p>
        </p:txBody>
      </p:sp>
      <p:sp>
        <p:nvSpPr>
          <p:cNvPr id="4" name="スライド番号プレースホルダー 3"/>
          <p:cNvSpPr>
            <a:spLocks noGrp="1"/>
          </p:cNvSpPr>
          <p:nvPr>
            <p:ph type="sldNum" sz="quarter" idx="5"/>
          </p:nvPr>
        </p:nvSpPr>
        <p:spPr/>
        <p:txBody>
          <a:bodyPr/>
          <a:lstStyle/>
          <a:p>
            <a:fld id="{EA5A26CA-C623-448D-AE98-FD81D15813AA}" type="slidenum">
              <a:rPr kumimoji="1" lang="ja-JP" altLang="en-US" smtClean="0"/>
              <a:t>9</a:t>
            </a:fld>
            <a:endParaRPr kumimoji="1" lang="ja-JP" altLang="en-US"/>
          </a:p>
        </p:txBody>
      </p:sp>
    </p:spTree>
    <p:extLst>
      <p:ext uri="{BB962C8B-B14F-4D97-AF65-F5344CB8AC3E}">
        <p14:creationId xmlns:p14="http://schemas.microsoft.com/office/powerpoint/2010/main" val="65319265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入学までに保護者の皆様には、通学路のコース（色）やポイントの場所をお子様と確認をお願いします。</a:t>
            </a:r>
            <a:endParaRPr kumimoji="1" lang="en-US" altLang="ja-JP" dirty="0"/>
          </a:p>
          <a:p>
            <a:r>
              <a:rPr kumimoji="1" lang="ja-JP" altLang="en-US" dirty="0"/>
              <a:t>入学当初の、方面別下校の日は、各ポイントの場所までお迎えに来ていただけると安心です。よろしくお願いします。</a:t>
            </a:r>
          </a:p>
        </p:txBody>
      </p:sp>
      <p:sp>
        <p:nvSpPr>
          <p:cNvPr id="4" name="スライド番号プレースホルダー 3"/>
          <p:cNvSpPr>
            <a:spLocks noGrp="1"/>
          </p:cNvSpPr>
          <p:nvPr>
            <p:ph type="sldNum" sz="quarter" idx="10"/>
          </p:nvPr>
        </p:nvSpPr>
        <p:spPr/>
        <p:txBody>
          <a:bodyPr/>
          <a:lstStyle/>
          <a:p>
            <a:fld id="{0BA5E428-AE3E-4FFC-B38E-8946FD31B41B}" type="slidenum">
              <a:rPr kumimoji="1" lang="ja-JP" altLang="en-US" smtClean="0"/>
              <a:t>10</a:t>
            </a:fld>
            <a:endParaRPr kumimoji="1" lang="ja-JP" altLang="en-US"/>
          </a:p>
        </p:txBody>
      </p:sp>
    </p:spTree>
    <p:extLst>
      <p:ext uri="{BB962C8B-B14F-4D97-AF65-F5344CB8AC3E}">
        <p14:creationId xmlns:p14="http://schemas.microsoft.com/office/powerpoint/2010/main" val="425735471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684212" y="685799"/>
            <a:ext cx="8001000" cy="2971801"/>
          </a:xfrm>
        </p:spPr>
        <p:txBody>
          <a:bodyPr anchor="b">
            <a:normAutofit/>
          </a:bodyPr>
          <a:lstStyle>
            <a:lvl1pPr algn="l">
              <a:defRPr sz="4800">
                <a:effectLst/>
              </a:defRPr>
            </a:lvl1pPr>
          </a:lstStyle>
          <a:p>
            <a:r>
              <a:rPr lang="ja-JP" altLang="en-US"/>
              <a:t>マスター タイトルの書式設定</a:t>
            </a:r>
            <a:endParaRPr lang="en-US" dirty="0"/>
          </a:p>
        </p:txBody>
      </p:sp>
      <p:sp>
        <p:nvSpPr>
          <p:cNvPr id="3" name="Subtitle 2"/>
          <p:cNvSpPr>
            <a:spLocks noGrp="1"/>
          </p:cNvSpPr>
          <p:nvPr>
            <p:ph type="subTitle" idx="1"/>
          </p:nvPr>
        </p:nvSpPr>
        <p:spPr>
          <a:xfrm>
            <a:off x="684212" y="3843867"/>
            <a:ext cx="6400800" cy="1947333"/>
          </a:xfrm>
        </p:spPr>
        <p:txBody>
          <a:bodyPr anchor="t">
            <a:normAutofit/>
          </a:bodyPr>
          <a:lstStyle>
            <a:lvl1pPr marL="0" indent="0" algn="l">
              <a:buNone/>
              <a:defRPr sz="2100">
                <a:solidFill>
                  <a:schemeClr val="bg2">
                    <a:lumMod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64F001DF-BEAE-4ECD-97A1-14AC49FE2D30}" type="datetimeFigureOut">
              <a:rPr kumimoji="1" lang="ja-JP" altLang="en-US" smtClean="0"/>
              <a:t>2026/2/2</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0D5D42C1-5ABD-498F-9699-3D67CBEC05B1}" type="slidenum">
              <a:rPr kumimoji="1" lang="ja-JP" altLang="en-US" smtClean="0"/>
              <a:t>‹#›</a:t>
            </a:fld>
            <a:endParaRPr kumimoji="1" lang="ja-JP" altLang="en-US"/>
          </a:p>
        </p:txBody>
      </p:sp>
      <p:cxnSp>
        <p:nvCxnSpPr>
          <p:cNvPr id="16" name="Straight Connector 15"/>
          <p:cNvCxnSpPr/>
          <p:nvPr/>
        </p:nvCxnSpPr>
        <p:spPr>
          <a:xfrm flipH="1">
            <a:off x="8228012" y="8467"/>
            <a:ext cx="3810000" cy="381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p:nvCxnSpPr>
        <p:spPr>
          <a:xfrm flipH="1">
            <a:off x="6108170" y="91545"/>
            <a:ext cx="6080655" cy="6080655"/>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p:nvCxnSpPr>
        <p:spPr>
          <a:xfrm flipH="1">
            <a:off x="7235825" y="228600"/>
            <a:ext cx="4953000" cy="4953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335837" y="32278"/>
            <a:ext cx="4852989" cy="4852989"/>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3" name="Straight Connector 22"/>
          <p:cNvCxnSpPr/>
          <p:nvPr/>
        </p:nvCxnSpPr>
        <p:spPr>
          <a:xfrm flipH="1">
            <a:off x="7845426" y="609601"/>
            <a:ext cx="4343399" cy="4343399"/>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55781137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パノラマ写真 (キャプション付き)">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17" name="Picture Placeholder 2"/>
          <p:cNvSpPr>
            <a:spLocks noGrp="1" noChangeAspect="1"/>
          </p:cNvSpPr>
          <p:nvPr>
            <p:ph type="pic" idx="13"/>
          </p:nvPr>
        </p:nvSpPr>
        <p:spPr>
          <a:xfrm>
            <a:off x="685800" y="533400"/>
            <a:ext cx="10818812" cy="3124200"/>
          </a:xfrm>
          <a:prstGeom prst="snip2DiagRect">
            <a:avLst>
              <a:gd name="adj1" fmla="val 10815"/>
              <a:gd name="adj2" fmla="val 0"/>
            </a:avLst>
          </a:prstGeom>
          <a:ln w="15875">
            <a:solidFill>
              <a:schemeClr val="tx1">
                <a:alpha val="4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ja-JP" altLang="en-US"/>
              <a:t>図を追加</a:t>
            </a:r>
            <a:endParaRPr lang="en-US" dirty="0"/>
          </a:p>
        </p:txBody>
      </p:sp>
      <p:sp>
        <p:nvSpPr>
          <p:cNvPr id="16" name="Text Placeholder 9"/>
          <p:cNvSpPr>
            <a:spLocks noGrp="1"/>
          </p:cNvSpPr>
          <p:nvPr>
            <p:ph type="body" sz="quarter" idx="14"/>
          </p:nvPr>
        </p:nvSpPr>
        <p:spPr>
          <a:xfrm>
            <a:off x="914402" y="3843867"/>
            <a:ext cx="8304210" cy="457200"/>
          </a:xfrm>
        </p:spPr>
        <p:txBody>
          <a:bodyPr anchor="t">
            <a:normAutofit/>
          </a:bodyPr>
          <a:lstStyle>
            <a:lvl1pPr marL="0" indent="0">
              <a:buFontTx/>
              <a:buNone/>
              <a:defRPr sz="16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ja-JP" altLang="en-US"/>
              <a:t>マスター テキストの書式設定</a:t>
            </a:r>
          </a:p>
        </p:txBody>
      </p:sp>
      <p:sp>
        <p:nvSpPr>
          <p:cNvPr id="3" name="Date Placeholder 2"/>
          <p:cNvSpPr>
            <a:spLocks noGrp="1"/>
          </p:cNvSpPr>
          <p:nvPr>
            <p:ph type="dt" sz="half" idx="10"/>
          </p:nvPr>
        </p:nvSpPr>
        <p:spPr/>
        <p:txBody>
          <a:bodyPr/>
          <a:lstStyle/>
          <a:p>
            <a:fld id="{64F001DF-BEAE-4ECD-97A1-14AC49FE2D30}" type="datetimeFigureOut">
              <a:rPr kumimoji="1" lang="ja-JP" altLang="en-US" smtClean="0"/>
              <a:t>2026/2/2</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0D5D42C1-5ABD-498F-9699-3D67CBEC05B1}" type="slidenum">
              <a:rPr kumimoji="1" lang="ja-JP" altLang="en-US" smtClean="0"/>
              <a:t>‹#›</a:t>
            </a:fld>
            <a:endParaRPr kumimoji="1" lang="ja-JP" altLang="en-US"/>
          </a:p>
        </p:txBody>
      </p:sp>
    </p:spTree>
    <p:extLst>
      <p:ext uri="{BB962C8B-B14F-4D97-AF65-F5344CB8AC3E}">
        <p14:creationId xmlns:p14="http://schemas.microsoft.com/office/powerpoint/2010/main" val="152966707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タイトルとキャプション">
    <p:spTree>
      <p:nvGrpSpPr>
        <p:cNvPr id="1" name=""/>
        <p:cNvGrpSpPr/>
        <p:nvPr/>
      </p:nvGrpSpPr>
      <p:grpSpPr>
        <a:xfrm>
          <a:off x="0" y="0"/>
          <a:ext cx="0" cy="0"/>
          <a:chOff x="0" y="0"/>
          <a:chExt cx="0" cy="0"/>
        </a:xfrm>
      </p:grpSpPr>
      <p:sp>
        <p:nvSpPr>
          <p:cNvPr id="2" name="Title 1"/>
          <p:cNvSpPr>
            <a:spLocks noGrp="1"/>
          </p:cNvSpPr>
          <p:nvPr>
            <p:ph type="title"/>
          </p:nvPr>
        </p:nvSpPr>
        <p:spPr>
          <a:xfrm>
            <a:off x="684213" y="685800"/>
            <a:ext cx="10058400" cy="2743200"/>
          </a:xfrm>
        </p:spPr>
        <p:txBody>
          <a:bodyPr anchor="ctr">
            <a:normAutofit/>
          </a:bodyPr>
          <a:lstStyle>
            <a:lvl1pPr algn="l">
              <a:defRPr sz="3200" b="0" cap="all"/>
            </a:lvl1pPr>
          </a:lstStyle>
          <a:p>
            <a:r>
              <a:rPr lang="ja-JP" altLang="en-US"/>
              <a:t>マスター タイトルの書式設定</a:t>
            </a:r>
            <a:endParaRPr lang="en-US" dirty="0"/>
          </a:p>
        </p:txBody>
      </p:sp>
      <p:sp>
        <p:nvSpPr>
          <p:cNvPr id="3" name="Text Placeholder 2"/>
          <p:cNvSpPr>
            <a:spLocks noGrp="1"/>
          </p:cNvSpPr>
          <p:nvPr>
            <p:ph type="body" idx="1"/>
          </p:nvPr>
        </p:nvSpPr>
        <p:spPr>
          <a:xfrm>
            <a:off x="684212" y="4114800"/>
            <a:ext cx="8535988" cy="1879600"/>
          </a:xfrm>
        </p:spPr>
        <p:txBody>
          <a:bodyPr anchor="ctr">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64F001DF-BEAE-4ECD-97A1-14AC49FE2D30}" type="datetimeFigureOut">
              <a:rPr kumimoji="1" lang="ja-JP" altLang="en-US" smtClean="0"/>
              <a:t>2026/2/2</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0D5D42C1-5ABD-498F-9699-3D67CBEC05B1}" type="slidenum">
              <a:rPr kumimoji="1" lang="ja-JP" altLang="en-US" smtClean="0"/>
              <a:t>‹#›</a:t>
            </a:fld>
            <a:endParaRPr kumimoji="1" lang="ja-JP" altLang="en-US"/>
          </a:p>
        </p:txBody>
      </p:sp>
    </p:spTree>
    <p:extLst>
      <p:ext uri="{BB962C8B-B14F-4D97-AF65-F5344CB8AC3E}">
        <p14:creationId xmlns:p14="http://schemas.microsoft.com/office/powerpoint/2010/main" val="418456426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引用 (キャプション付き)">
    <p:spTree>
      <p:nvGrpSpPr>
        <p:cNvPr id="1" name=""/>
        <p:cNvGrpSpPr/>
        <p:nvPr/>
      </p:nvGrpSpPr>
      <p:grpSpPr>
        <a:xfrm>
          <a:off x="0" y="0"/>
          <a:ext cx="0" cy="0"/>
          <a:chOff x="0" y="0"/>
          <a:chExt cx="0" cy="0"/>
        </a:xfrm>
      </p:grpSpPr>
      <p:sp>
        <p:nvSpPr>
          <p:cNvPr id="2" name="Title 1"/>
          <p:cNvSpPr>
            <a:spLocks noGrp="1"/>
          </p:cNvSpPr>
          <p:nvPr>
            <p:ph type="title"/>
          </p:nvPr>
        </p:nvSpPr>
        <p:spPr>
          <a:xfrm>
            <a:off x="1141411" y="685800"/>
            <a:ext cx="9144001" cy="2743200"/>
          </a:xfrm>
        </p:spPr>
        <p:txBody>
          <a:bodyPr anchor="ctr">
            <a:normAutofit/>
          </a:bodyPr>
          <a:lstStyle>
            <a:lvl1pPr algn="l">
              <a:defRPr sz="3200" b="0" cap="all">
                <a:solidFill>
                  <a:schemeClr val="tx1"/>
                </a:solidFill>
              </a:defRPr>
            </a:lvl1pPr>
          </a:lstStyle>
          <a:p>
            <a:r>
              <a:rPr lang="ja-JP" altLang="en-US"/>
              <a:t>マスター タイトルの書式設定</a:t>
            </a:r>
            <a:endParaRPr lang="en-US" dirty="0"/>
          </a:p>
        </p:txBody>
      </p:sp>
      <p:sp>
        <p:nvSpPr>
          <p:cNvPr id="10" name="Text Placeholder 9"/>
          <p:cNvSpPr>
            <a:spLocks noGrp="1"/>
          </p:cNvSpPr>
          <p:nvPr>
            <p:ph type="body" sz="quarter" idx="13"/>
          </p:nvPr>
        </p:nvSpPr>
        <p:spPr>
          <a:xfrm>
            <a:off x="1446212" y="3429000"/>
            <a:ext cx="8534400" cy="381000"/>
          </a:xfrm>
        </p:spPr>
        <p:txBody>
          <a:bodyPr anchor="ctr"/>
          <a:lstStyle>
            <a:lvl1pPr marL="0" indent="0">
              <a:buFontTx/>
              <a:buNone/>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ja-JP" altLang="en-US"/>
              <a:t>マスター テキストの書式設定</a:t>
            </a:r>
          </a:p>
        </p:txBody>
      </p:sp>
      <p:sp>
        <p:nvSpPr>
          <p:cNvPr id="3" name="Text Placeholder 2"/>
          <p:cNvSpPr>
            <a:spLocks noGrp="1"/>
          </p:cNvSpPr>
          <p:nvPr>
            <p:ph type="body" idx="1"/>
          </p:nvPr>
        </p:nvSpPr>
        <p:spPr>
          <a:xfrm>
            <a:off x="684213" y="4301067"/>
            <a:ext cx="8534400" cy="1684865"/>
          </a:xfrm>
        </p:spPr>
        <p:txBody>
          <a:bodyPr anchor="ctr">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64F001DF-BEAE-4ECD-97A1-14AC49FE2D30}" type="datetimeFigureOut">
              <a:rPr kumimoji="1" lang="ja-JP" altLang="en-US" smtClean="0"/>
              <a:t>2026/2/2</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0D5D42C1-5ABD-498F-9699-3D67CBEC05B1}" type="slidenum">
              <a:rPr kumimoji="1" lang="ja-JP" altLang="en-US" smtClean="0"/>
              <a:t>‹#›</a:t>
            </a:fld>
            <a:endParaRPr kumimoji="1" lang="ja-JP" altLang="en-US"/>
          </a:p>
        </p:txBody>
      </p:sp>
      <p:sp>
        <p:nvSpPr>
          <p:cNvPr id="14" name="TextBox 13"/>
          <p:cNvSpPr txBox="1"/>
          <p:nvPr/>
        </p:nvSpPr>
        <p:spPr>
          <a:xfrm>
            <a:off x="531812" y="812222"/>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10285412" y="276860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spTree>
    <p:extLst>
      <p:ext uri="{BB962C8B-B14F-4D97-AF65-F5344CB8AC3E}">
        <p14:creationId xmlns:p14="http://schemas.microsoft.com/office/powerpoint/2010/main" val="14471962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名札">
    <p:spTree>
      <p:nvGrpSpPr>
        <p:cNvPr id="1" name=""/>
        <p:cNvGrpSpPr/>
        <p:nvPr/>
      </p:nvGrpSpPr>
      <p:grpSpPr>
        <a:xfrm>
          <a:off x="0" y="0"/>
          <a:ext cx="0" cy="0"/>
          <a:chOff x="0" y="0"/>
          <a:chExt cx="0" cy="0"/>
        </a:xfrm>
      </p:grpSpPr>
      <p:sp>
        <p:nvSpPr>
          <p:cNvPr id="2" name="Title 1"/>
          <p:cNvSpPr>
            <a:spLocks noGrp="1"/>
          </p:cNvSpPr>
          <p:nvPr>
            <p:ph type="title"/>
          </p:nvPr>
        </p:nvSpPr>
        <p:spPr>
          <a:xfrm>
            <a:off x="684212" y="3429000"/>
            <a:ext cx="8534400" cy="1697400"/>
          </a:xfrm>
        </p:spPr>
        <p:txBody>
          <a:bodyPr anchor="b">
            <a:normAutofit/>
          </a:bodyPr>
          <a:lstStyle>
            <a:lvl1pPr algn="l">
              <a:defRPr sz="3200" b="0" cap="all"/>
            </a:lvl1pPr>
          </a:lstStyle>
          <a:p>
            <a:r>
              <a:rPr lang="ja-JP" altLang="en-US"/>
              <a:t>マスター タイトルの書式設定</a:t>
            </a:r>
            <a:endParaRPr lang="en-US" dirty="0"/>
          </a:p>
        </p:txBody>
      </p:sp>
      <p:sp>
        <p:nvSpPr>
          <p:cNvPr id="3" name="Text Placeholder 2"/>
          <p:cNvSpPr>
            <a:spLocks noGrp="1"/>
          </p:cNvSpPr>
          <p:nvPr>
            <p:ph type="body" idx="1"/>
          </p:nvPr>
        </p:nvSpPr>
        <p:spPr>
          <a:xfrm>
            <a:off x="684211" y="5132981"/>
            <a:ext cx="8535990" cy="860400"/>
          </a:xfrm>
        </p:spPr>
        <p:txBody>
          <a:bodyPr anchor="t">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64F001DF-BEAE-4ECD-97A1-14AC49FE2D30}" type="datetimeFigureOut">
              <a:rPr kumimoji="1" lang="ja-JP" altLang="en-US" smtClean="0"/>
              <a:t>2026/2/2</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0D5D42C1-5ABD-498F-9699-3D67CBEC05B1}" type="slidenum">
              <a:rPr kumimoji="1" lang="ja-JP" altLang="en-US" smtClean="0"/>
              <a:t>‹#›</a:t>
            </a:fld>
            <a:endParaRPr kumimoji="1" lang="ja-JP" altLang="en-US"/>
          </a:p>
        </p:txBody>
      </p:sp>
    </p:spTree>
    <p:extLst>
      <p:ext uri="{BB962C8B-B14F-4D97-AF65-F5344CB8AC3E}">
        <p14:creationId xmlns:p14="http://schemas.microsoft.com/office/powerpoint/2010/main" val="182114752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引用付きの名札">
    <p:spTree>
      <p:nvGrpSpPr>
        <p:cNvPr id="1" name=""/>
        <p:cNvGrpSpPr/>
        <p:nvPr/>
      </p:nvGrpSpPr>
      <p:grpSpPr>
        <a:xfrm>
          <a:off x="0" y="0"/>
          <a:ext cx="0" cy="0"/>
          <a:chOff x="0" y="0"/>
          <a:chExt cx="0" cy="0"/>
        </a:xfrm>
      </p:grpSpPr>
      <p:sp>
        <p:nvSpPr>
          <p:cNvPr id="2" name="Title 1"/>
          <p:cNvSpPr>
            <a:spLocks noGrp="1"/>
          </p:cNvSpPr>
          <p:nvPr>
            <p:ph type="title"/>
          </p:nvPr>
        </p:nvSpPr>
        <p:spPr>
          <a:xfrm>
            <a:off x="1141413" y="685800"/>
            <a:ext cx="9144000" cy="2743200"/>
          </a:xfrm>
        </p:spPr>
        <p:txBody>
          <a:bodyPr anchor="ctr">
            <a:normAutofit/>
          </a:bodyPr>
          <a:lstStyle>
            <a:lvl1pPr algn="l">
              <a:defRPr sz="3200" b="0" cap="all">
                <a:solidFill>
                  <a:schemeClr val="tx1"/>
                </a:solidFill>
              </a:defRPr>
            </a:lvl1pPr>
          </a:lstStyle>
          <a:p>
            <a:r>
              <a:rPr lang="ja-JP" altLang="en-US"/>
              <a:t>マスター タイトルの書式設定</a:t>
            </a:r>
            <a:endParaRPr lang="en-US" dirty="0"/>
          </a:p>
        </p:txBody>
      </p:sp>
      <p:sp>
        <p:nvSpPr>
          <p:cNvPr id="10" name="Text Placeholder 9"/>
          <p:cNvSpPr>
            <a:spLocks noGrp="1"/>
          </p:cNvSpPr>
          <p:nvPr>
            <p:ph type="body" sz="quarter" idx="13"/>
          </p:nvPr>
        </p:nvSpPr>
        <p:spPr>
          <a:xfrm>
            <a:off x="684212" y="3928534"/>
            <a:ext cx="8534401" cy="1049866"/>
          </a:xfrm>
        </p:spPr>
        <p:txBody>
          <a:bodyPr vert="horz" lIns="91440" tIns="45720" rIns="91440" bIns="45720" rtlCol="0" anchor="b">
            <a:normAutofit/>
          </a:bodyPr>
          <a:lstStyle>
            <a:lvl1pPr>
              <a:buNone/>
              <a:defRPr lang="en-US" sz="2400" b="0" cap="all" dirty="0">
                <a:ln w="3175" cmpd="sng">
                  <a:noFill/>
                </a:ln>
                <a:solidFill>
                  <a:schemeClr val="tx1"/>
                </a:solidFill>
                <a:effectLst/>
              </a:defRPr>
            </a:lvl1pPr>
          </a:lstStyle>
          <a:p>
            <a:pPr marL="0" lvl="0">
              <a:spcBef>
                <a:spcPct val="0"/>
              </a:spcBef>
              <a:buNone/>
            </a:pPr>
            <a:r>
              <a:rPr lang="ja-JP" altLang="en-US"/>
              <a:t>マスター テキストの書式設定</a:t>
            </a:r>
          </a:p>
        </p:txBody>
      </p:sp>
      <p:sp>
        <p:nvSpPr>
          <p:cNvPr id="3" name="Text Placeholder 2"/>
          <p:cNvSpPr>
            <a:spLocks noGrp="1"/>
          </p:cNvSpPr>
          <p:nvPr>
            <p:ph type="body" idx="1"/>
          </p:nvPr>
        </p:nvSpPr>
        <p:spPr>
          <a:xfrm>
            <a:off x="684211" y="4978400"/>
            <a:ext cx="8534401" cy="1016000"/>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64F001DF-BEAE-4ECD-97A1-14AC49FE2D30}" type="datetimeFigureOut">
              <a:rPr kumimoji="1" lang="ja-JP" altLang="en-US" smtClean="0"/>
              <a:t>2026/2/2</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0D5D42C1-5ABD-498F-9699-3D67CBEC05B1}" type="slidenum">
              <a:rPr kumimoji="1" lang="ja-JP" altLang="en-US" smtClean="0"/>
              <a:t>‹#›</a:t>
            </a:fld>
            <a:endParaRPr kumimoji="1" lang="ja-JP" altLang="en-US"/>
          </a:p>
        </p:txBody>
      </p:sp>
      <p:sp>
        <p:nvSpPr>
          <p:cNvPr id="11" name="TextBox 10"/>
          <p:cNvSpPr txBox="1"/>
          <p:nvPr/>
        </p:nvSpPr>
        <p:spPr>
          <a:xfrm>
            <a:off x="531812" y="812222"/>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2" name="TextBox 11"/>
          <p:cNvSpPr txBox="1"/>
          <p:nvPr/>
        </p:nvSpPr>
        <p:spPr>
          <a:xfrm>
            <a:off x="10285412" y="276860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spTree>
    <p:extLst>
      <p:ext uri="{BB962C8B-B14F-4D97-AF65-F5344CB8AC3E}">
        <p14:creationId xmlns:p14="http://schemas.microsoft.com/office/powerpoint/2010/main" val="60088649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真または偽">
    <p:spTree>
      <p:nvGrpSpPr>
        <p:cNvPr id="1" name=""/>
        <p:cNvGrpSpPr/>
        <p:nvPr/>
      </p:nvGrpSpPr>
      <p:grpSpPr>
        <a:xfrm>
          <a:off x="0" y="0"/>
          <a:ext cx="0" cy="0"/>
          <a:chOff x="0" y="0"/>
          <a:chExt cx="0" cy="0"/>
        </a:xfrm>
      </p:grpSpPr>
      <p:sp>
        <p:nvSpPr>
          <p:cNvPr id="2" name="Title 1"/>
          <p:cNvSpPr>
            <a:spLocks noGrp="1"/>
          </p:cNvSpPr>
          <p:nvPr>
            <p:ph type="title"/>
          </p:nvPr>
        </p:nvSpPr>
        <p:spPr>
          <a:xfrm>
            <a:off x="684213" y="685800"/>
            <a:ext cx="10058400" cy="2743200"/>
          </a:xfrm>
        </p:spPr>
        <p:txBody>
          <a:bodyPr vert="horz" lIns="91440" tIns="45720" rIns="91440" bIns="45720" rtlCol="0" anchor="ctr">
            <a:normAutofit/>
          </a:bodyPr>
          <a:lstStyle>
            <a:lvl1pPr>
              <a:defRPr lang="en-US" b="0" dirty="0"/>
            </a:lvl1pPr>
          </a:lstStyle>
          <a:p>
            <a:pPr marL="0" lvl="0"/>
            <a:r>
              <a:rPr lang="ja-JP" altLang="en-US"/>
              <a:t>マスター タイトルの書式設定</a:t>
            </a:r>
            <a:endParaRPr lang="en-US" dirty="0"/>
          </a:p>
        </p:txBody>
      </p:sp>
      <p:sp>
        <p:nvSpPr>
          <p:cNvPr id="10" name="Text Placeholder 9"/>
          <p:cNvSpPr>
            <a:spLocks noGrp="1"/>
          </p:cNvSpPr>
          <p:nvPr>
            <p:ph type="body" sz="quarter" idx="13"/>
          </p:nvPr>
        </p:nvSpPr>
        <p:spPr>
          <a:xfrm>
            <a:off x="684212" y="3928534"/>
            <a:ext cx="8534400" cy="838200"/>
          </a:xfrm>
        </p:spPr>
        <p:txBody>
          <a:bodyPr vert="horz" lIns="91440" tIns="45720" rIns="91440" bIns="45720" rtlCol="0" anchor="b">
            <a:normAutofit/>
          </a:bodyPr>
          <a:lstStyle>
            <a:lvl1pPr>
              <a:buNone/>
              <a:defRPr lang="en-US" sz="2400" b="0" cap="all" dirty="0">
                <a:ln w="3175" cmpd="sng">
                  <a:noFill/>
                </a:ln>
                <a:solidFill>
                  <a:schemeClr val="tx1"/>
                </a:solidFill>
                <a:effectLst/>
              </a:defRPr>
            </a:lvl1pPr>
          </a:lstStyle>
          <a:p>
            <a:pPr marL="0" lvl="0">
              <a:spcBef>
                <a:spcPct val="0"/>
              </a:spcBef>
              <a:buNone/>
            </a:pPr>
            <a:r>
              <a:rPr lang="ja-JP" altLang="en-US"/>
              <a:t>マスター テキストの書式設定</a:t>
            </a:r>
          </a:p>
        </p:txBody>
      </p:sp>
      <p:sp>
        <p:nvSpPr>
          <p:cNvPr id="3" name="Text Placeholder 2"/>
          <p:cNvSpPr>
            <a:spLocks noGrp="1"/>
          </p:cNvSpPr>
          <p:nvPr>
            <p:ph type="body" idx="1"/>
          </p:nvPr>
        </p:nvSpPr>
        <p:spPr>
          <a:xfrm>
            <a:off x="684211" y="4766732"/>
            <a:ext cx="8534401" cy="1227667"/>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64F001DF-BEAE-4ECD-97A1-14AC49FE2D30}" type="datetimeFigureOut">
              <a:rPr kumimoji="1" lang="ja-JP" altLang="en-US" smtClean="0"/>
              <a:t>2026/2/2</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0D5D42C1-5ABD-498F-9699-3D67CBEC05B1}" type="slidenum">
              <a:rPr kumimoji="1" lang="ja-JP" altLang="en-US" smtClean="0"/>
              <a:t>‹#›</a:t>
            </a:fld>
            <a:endParaRPr kumimoji="1" lang="ja-JP" altLang="en-US"/>
          </a:p>
        </p:txBody>
      </p:sp>
    </p:spTree>
    <p:extLst>
      <p:ext uri="{BB962C8B-B14F-4D97-AF65-F5344CB8AC3E}">
        <p14:creationId xmlns:p14="http://schemas.microsoft.com/office/powerpoint/2010/main" val="32701567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a:defRPr/>
            </a:lvl1p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ncho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64F001DF-BEAE-4ECD-97A1-14AC49FE2D30}" type="datetimeFigureOut">
              <a:rPr kumimoji="1" lang="ja-JP" altLang="en-US" smtClean="0"/>
              <a:t>2026/2/2</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0D5D42C1-5ABD-498F-9699-3D67CBEC05B1}" type="slidenum">
              <a:rPr kumimoji="1" lang="ja-JP" altLang="en-US" smtClean="0"/>
              <a:t>‹#›</a:t>
            </a:fld>
            <a:endParaRPr kumimoji="1" lang="ja-JP" altLang="en-US"/>
          </a:p>
        </p:txBody>
      </p:sp>
    </p:spTree>
    <p:extLst>
      <p:ext uri="{BB962C8B-B14F-4D97-AF65-F5344CB8AC3E}">
        <p14:creationId xmlns:p14="http://schemas.microsoft.com/office/powerpoint/2010/main" val="382547522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5212" y="685800"/>
            <a:ext cx="2057400" cy="4572000"/>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685800" y="685800"/>
            <a:ext cx="7823200" cy="5308600"/>
          </a:xfrm>
        </p:spPr>
        <p:txBody>
          <a:bodyPr vert="eaVert" ancho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64F001DF-BEAE-4ECD-97A1-14AC49FE2D30}" type="datetimeFigureOut">
              <a:rPr kumimoji="1" lang="ja-JP" altLang="en-US" smtClean="0"/>
              <a:t>2026/2/2</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0D5D42C1-5ABD-498F-9699-3D67CBEC05B1}" type="slidenum">
              <a:rPr kumimoji="1" lang="ja-JP" altLang="en-US" smtClean="0"/>
              <a:t>‹#›</a:t>
            </a:fld>
            <a:endParaRPr kumimoji="1" lang="ja-JP" altLang="en-US"/>
          </a:p>
        </p:txBody>
      </p:sp>
    </p:spTree>
    <p:extLst>
      <p:ext uri="{BB962C8B-B14F-4D97-AF65-F5344CB8AC3E}">
        <p14:creationId xmlns:p14="http://schemas.microsoft.com/office/powerpoint/2010/main" val="148122906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nchor="ct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64F001DF-BEAE-4ECD-97A1-14AC49FE2D30}" type="datetimeFigureOut">
              <a:rPr kumimoji="1" lang="ja-JP" altLang="en-US" smtClean="0"/>
              <a:t>2026/2/2</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0D5D42C1-5ABD-498F-9699-3D67CBEC05B1}" type="slidenum">
              <a:rPr kumimoji="1" lang="ja-JP" altLang="en-US" smtClean="0"/>
              <a:t>‹#›</a:t>
            </a:fld>
            <a:endParaRPr kumimoji="1" lang="ja-JP" altLang="en-US"/>
          </a:p>
        </p:txBody>
      </p:sp>
    </p:spTree>
    <p:extLst>
      <p:ext uri="{BB962C8B-B14F-4D97-AF65-F5344CB8AC3E}">
        <p14:creationId xmlns:p14="http://schemas.microsoft.com/office/powerpoint/2010/main" val="229152023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684211" y="2006600"/>
            <a:ext cx="8534401" cy="2281600"/>
          </a:xfrm>
        </p:spPr>
        <p:txBody>
          <a:bodyPr anchor="b">
            <a:normAutofit/>
          </a:bodyPr>
          <a:lstStyle>
            <a:lvl1pPr algn="l">
              <a:defRPr sz="3600" b="0" cap="all"/>
            </a:lvl1pPr>
          </a:lstStyle>
          <a:p>
            <a:r>
              <a:rPr lang="ja-JP" altLang="en-US"/>
              <a:t>マスター タイトルの書式設定</a:t>
            </a:r>
            <a:endParaRPr lang="en-US" dirty="0"/>
          </a:p>
        </p:txBody>
      </p:sp>
      <p:sp>
        <p:nvSpPr>
          <p:cNvPr id="3" name="Text Placeholder 2"/>
          <p:cNvSpPr>
            <a:spLocks noGrp="1"/>
          </p:cNvSpPr>
          <p:nvPr>
            <p:ph type="body" idx="1"/>
          </p:nvPr>
        </p:nvSpPr>
        <p:spPr>
          <a:xfrm>
            <a:off x="684213" y="4495800"/>
            <a:ext cx="8534400" cy="1498600"/>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64F001DF-BEAE-4ECD-97A1-14AC49FE2D30}" type="datetimeFigureOut">
              <a:rPr kumimoji="1" lang="ja-JP" altLang="en-US" smtClean="0"/>
              <a:t>2026/2/2</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0D5D42C1-5ABD-498F-9699-3D67CBEC05B1}" type="slidenum">
              <a:rPr kumimoji="1" lang="ja-JP" altLang="en-US" smtClean="0"/>
              <a:t>‹#›</a:t>
            </a:fld>
            <a:endParaRPr kumimoji="1" lang="ja-JP" altLang="en-US"/>
          </a:p>
        </p:txBody>
      </p:sp>
    </p:spTree>
    <p:extLst>
      <p:ext uri="{BB962C8B-B14F-4D97-AF65-F5344CB8AC3E}">
        <p14:creationId xmlns:p14="http://schemas.microsoft.com/office/powerpoint/2010/main" val="292206376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684211" y="685800"/>
            <a:ext cx="4937655" cy="3615267"/>
          </a:xfrm>
        </p:spPr>
        <p:txBody>
          <a:bodyPr>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5808133" y="685801"/>
            <a:ext cx="4934479" cy="3615266"/>
          </a:xfrm>
        </p:spPr>
        <p:txBody>
          <a:bodyPr>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64F001DF-BEAE-4ECD-97A1-14AC49FE2D30}" type="datetimeFigureOut">
              <a:rPr kumimoji="1" lang="ja-JP" altLang="en-US" smtClean="0"/>
              <a:t>2026/2/2</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0D5D42C1-5ABD-498F-9699-3D67CBEC05B1}" type="slidenum">
              <a:rPr kumimoji="1" lang="ja-JP" altLang="en-US" smtClean="0"/>
              <a:t>‹#›</a:t>
            </a:fld>
            <a:endParaRPr kumimoji="1" lang="ja-JP" altLang="en-US"/>
          </a:p>
        </p:txBody>
      </p:sp>
    </p:spTree>
    <p:extLst>
      <p:ext uri="{BB962C8B-B14F-4D97-AF65-F5344CB8AC3E}">
        <p14:creationId xmlns:p14="http://schemas.microsoft.com/office/powerpoint/2010/main" val="187895168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ja-JP" altLang="en-US"/>
              <a:t>マスター タイトルの書式設定</a:t>
            </a:r>
            <a:endParaRPr lang="en-US" dirty="0"/>
          </a:p>
        </p:txBody>
      </p:sp>
      <p:sp>
        <p:nvSpPr>
          <p:cNvPr id="3" name="Text Placeholder 2"/>
          <p:cNvSpPr>
            <a:spLocks noGrp="1"/>
          </p:cNvSpPr>
          <p:nvPr>
            <p:ph type="body" idx="1"/>
          </p:nvPr>
        </p:nvSpPr>
        <p:spPr>
          <a:xfrm>
            <a:off x="972080" y="685800"/>
            <a:ext cx="4649787" cy="576262"/>
          </a:xfrm>
        </p:spPr>
        <p:txBody>
          <a:bodyPr anchor="b">
            <a:no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Content Placeholder 3"/>
          <p:cNvSpPr>
            <a:spLocks noGrp="1"/>
          </p:cNvSpPr>
          <p:nvPr>
            <p:ph sz="half" idx="2"/>
          </p:nvPr>
        </p:nvSpPr>
        <p:spPr>
          <a:xfrm>
            <a:off x="684211" y="1270529"/>
            <a:ext cx="4937655" cy="3030538"/>
          </a:xfrm>
        </p:spPr>
        <p:txBody>
          <a:bodyPr anchor="t">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6079066" y="685800"/>
            <a:ext cx="4665134" cy="576262"/>
          </a:xfrm>
        </p:spPr>
        <p:txBody>
          <a:bodyPr anchor="b">
            <a:no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Content Placeholder 5"/>
          <p:cNvSpPr>
            <a:spLocks noGrp="1"/>
          </p:cNvSpPr>
          <p:nvPr>
            <p:ph sz="quarter" idx="4"/>
          </p:nvPr>
        </p:nvSpPr>
        <p:spPr>
          <a:xfrm>
            <a:off x="5806545" y="1262062"/>
            <a:ext cx="4929188" cy="3030538"/>
          </a:xfrm>
        </p:spPr>
        <p:txBody>
          <a:bodyPr anchor="t">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64F001DF-BEAE-4ECD-97A1-14AC49FE2D30}" type="datetimeFigureOut">
              <a:rPr kumimoji="1" lang="ja-JP" altLang="en-US" smtClean="0"/>
              <a:t>2026/2/2</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0D5D42C1-5ABD-498F-9699-3D67CBEC05B1}" type="slidenum">
              <a:rPr kumimoji="1" lang="ja-JP" altLang="en-US" smtClean="0"/>
              <a:t>‹#›</a:t>
            </a:fld>
            <a:endParaRPr kumimoji="1" lang="ja-JP" altLang="en-US"/>
          </a:p>
        </p:txBody>
      </p:sp>
    </p:spTree>
    <p:extLst>
      <p:ext uri="{BB962C8B-B14F-4D97-AF65-F5344CB8AC3E}">
        <p14:creationId xmlns:p14="http://schemas.microsoft.com/office/powerpoint/2010/main" val="339162481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64F001DF-BEAE-4ECD-97A1-14AC49FE2D30}" type="datetimeFigureOut">
              <a:rPr kumimoji="1" lang="ja-JP" altLang="en-US" smtClean="0"/>
              <a:t>2026/2/2</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0D5D42C1-5ABD-498F-9699-3D67CBEC05B1}" type="slidenum">
              <a:rPr kumimoji="1" lang="ja-JP" altLang="en-US" smtClean="0"/>
              <a:t>‹#›</a:t>
            </a:fld>
            <a:endParaRPr kumimoji="1" lang="ja-JP" altLang="en-US"/>
          </a:p>
        </p:txBody>
      </p:sp>
    </p:spTree>
    <p:extLst>
      <p:ext uri="{BB962C8B-B14F-4D97-AF65-F5344CB8AC3E}">
        <p14:creationId xmlns:p14="http://schemas.microsoft.com/office/powerpoint/2010/main" val="270039736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4F001DF-BEAE-4ECD-97A1-14AC49FE2D30}" type="datetimeFigureOut">
              <a:rPr kumimoji="1" lang="ja-JP" altLang="en-US" smtClean="0"/>
              <a:t>2026/2/2</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0D5D42C1-5ABD-498F-9699-3D67CBEC05B1}" type="slidenum">
              <a:rPr kumimoji="1" lang="ja-JP" altLang="en-US" smtClean="0"/>
              <a:t>‹#›</a:t>
            </a:fld>
            <a:endParaRPr kumimoji="1" lang="ja-JP" altLang="en-US"/>
          </a:p>
        </p:txBody>
      </p:sp>
    </p:spTree>
    <p:extLst>
      <p:ext uri="{BB962C8B-B14F-4D97-AF65-F5344CB8AC3E}">
        <p14:creationId xmlns:p14="http://schemas.microsoft.com/office/powerpoint/2010/main" val="162568406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7085012" y="685800"/>
            <a:ext cx="3657600" cy="1371600"/>
          </a:xfrm>
        </p:spPr>
        <p:txBody>
          <a:bodyPr anchor="b">
            <a:normAutofit/>
          </a:bodyPr>
          <a:lstStyle>
            <a:lvl1pPr algn="l">
              <a:defRPr sz="2400" b="0"/>
            </a:lvl1pPr>
          </a:lstStyle>
          <a:p>
            <a:r>
              <a:rPr lang="ja-JP" altLang="en-US"/>
              <a:t>マスター タイトルの書式設定</a:t>
            </a:r>
            <a:endParaRPr lang="en-US" dirty="0"/>
          </a:p>
        </p:txBody>
      </p:sp>
      <p:sp>
        <p:nvSpPr>
          <p:cNvPr id="3" name="Content Placeholder 2"/>
          <p:cNvSpPr>
            <a:spLocks noGrp="1"/>
          </p:cNvSpPr>
          <p:nvPr>
            <p:ph idx="1"/>
          </p:nvPr>
        </p:nvSpPr>
        <p:spPr>
          <a:xfrm>
            <a:off x="684212" y="685800"/>
            <a:ext cx="5943601" cy="5308600"/>
          </a:xfrm>
        </p:spPr>
        <p:txBody>
          <a:bodyPr anchor="ctr">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7085012" y="2209799"/>
            <a:ext cx="3657600" cy="2091267"/>
          </a:xfrm>
        </p:spPr>
        <p:txBody>
          <a:bodyPr anchor="t">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64F001DF-BEAE-4ECD-97A1-14AC49FE2D30}" type="datetimeFigureOut">
              <a:rPr kumimoji="1" lang="ja-JP" altLang="en-US" smtClean="0"/>
              <a:t>2026/2/2</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0D5D42C1-5ABD-498F-9699-3D67CBEC05B1}" type="slidenum">
              <a:rPr kumimoji="1" lang="ja-JP" altLang="en-US" smtClean="0"/>
              <a:t>‹#›</a:t>
            </a:fld>
            <a:endParaRPr kumimoji="1" lang="ja-JP" altLang="en-US"/>
          </a:p>
        </p:txBody>
      </p:sp>
    </p:spTree>
    <p:extLst>
      <p:ext uri="{BB962C8B-B14F-4D97-AF65-F5344CB8AC3E}">
        <p14:creationId xmlns:p14="http://schemas.microsoft.com/office/powerpoint/2010/main" val="378151987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4722812" y="1447800"/>
            <a:ext cx="6019800" cy="1143000"/>
          </a:xfrm>
        </p:spPr>
        <p:txBody>
          <a:bodyPr anchor="b">
            <a:normAutofit/>
          </a:bodyPr>
          <a:lstStyle>
            <a:lvl1pPr algn="l">
              <a:defRPr sz="2800" b="0"/>
            </a:lvl1pPr>
          </a:lstStyle>
          <a:p>
            <a:r>
              <a:rPr lang="ja-JP" altLang="en-US"/>
              <a:t>マスター タイトルの書式設定</a:t>
            </a:r>
            <a:endParaRPr lang="en-US" dirty="0"/>
          </a:p>
        </p:txBody>
      </p:sp>
      <p:sp>
        <p:nvSpPr>
          <p:cNvPr id="14" name="Picture Placeholder 2"/>
          <p:cNvSpPr>
            <a:spLocks noGrp="1" noChangeAspect="1"/>
          </p:cNvSpPr>
          <p:nvPr>
            <p:ph type="pic" idx="1"/>
          </p:nvPr>
        </p:nvSpPr>
        <p:spPr>
          <a:xfrm>
            <a:off x="989012" y="914400"/>
            <a:ext cx="3280974" cy="4572000"/>
          </a:xfrm>
          <a:prstGeom prst="snip2DiagRect">
            <a:avLst>
              <a:gd name="adj1" fmla="val 10815"/>
              <a:gd name="adj2" fmla="val 0"/>
            </a:avLst>
          </a:prstGeom>
          <a:ln w="15875">
            <a:solidFill>
              <a:schemeClr val="tx1">
                <a:alpha val="4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ja-JP" altLang="en-US"/>
              <a:t>図を追加</a:t>
            </a:r>
            <a:endParaRPr lang="en-US" dirty="0"/>
          </a:p>
        </p:txBody>
      </p:sp>
      <p:sp>
        <p:nvSpPr>
          <p:cNvPr id="4" name="Text Placeholder 3"/>
          <p:cNvSpPr>
            <a:spLocks noGrp="1"/>
          </p:cNvSpPr>
          <p:nvPr>
            <p:ph type="body" sz="half" idx="2"/>
          </p:nvPr>
        </p:nvSpPr>
        <p:spPr>
          <a:xfrm>
            <a:off x="4722812" y="2777066"/>
            <a:ext cx="6021388" cy="2048933"/>
          </a:xfrm>
        </p:spPr>
        <p:txBody>
          <a:bodyPr anchor="t">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64F001DF-BEAE-4ECD-97A1-14AC49FE2D30}" type="datetimeFigureOut">
              <a:rPr kumimoji="1" lang="ja-JP" altLang="en-US" smtClean="0"/>
              <a:t>2026/2/2</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0D5D42C1-5ABD-498F-9699-3D67CBEC05B1}" type="slidenum">
              <a:rPr kumimoji="1" lang="ja-JP" altLang="en-US" smtClean="0"/>
              <a:t>‹#›</a:t>
            </a:fld>
            <a:endParaRPr kumimoji="1" lang="ja-JP" altLang="en-US"/>
          </a:p>
        </p:txBody>
      </p:sp>
    </p:spTree>
    <p:extLst>
      <p:ext uri="{BB962C8B-B14F-4D97-AF65-F5344CB8AC3E}">
        <p14:creationId xmlns:p14="http://schemas.microsoft.com/office/powerpoint/2010/main" val="400490452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7" name="Group 6"/>
          <p:cNvGrpSpPr/>
          <p:nvPr/>
        </p:nvGrpSpPr>
        <p:grpSpPr>
          <a:xfrm>
            <a:off x="9206969" y="2963333"/>
            <a:ext cx="2981858" cy="3208867"/>
            <a:chOff x="9206969" y="2963333"/>
            <a:chExt cx="2981858" cy="3208867"/>
          </a:xfrm>
        </p:grpSpPr>
        <p:cxnSp>
          <p:nvCxnSpPr>
            <p:cNvPr id="8" name="Straight Connector 7"/>
            <p:cNvCxnSpPr/>
            <p:nvPr/>
          </p:nvCxnSpPr>
          <p:spPr>
            <a:xfrm flipH="1">
              <a:off x="11276012" y="2963333"/>
              <a:ext cx="912814" cy="912812"/>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flipH="1">
              <a:off x="9206969" y="3190344"/>
              <a:ext cx="2981857" cy="2981856"/>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flipH="1">
              <a:off x="10292292" y="3285067"/>
              <a:ext cx="1896534" cy="1896533"/>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p:nvCxnSpPr>
          <p:spPr>
            <a:xfrm flipH="1">
              <a:off x="10443103" y="3131080"/>
              <a:ext cx="1745722" cy="1745720"/>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flipH="1">
              <a:off x="10918826" y="3683001"/>
              <a:ext cx="1270001" cy="1269999"/>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grpSp>
      <p:sp>
        <p:nvSpPr>
          <p:cNvPr id="2" name="Title Placeholder 1"/>
          <p:cNvSpPr>
            <a:spLocks noGrp="1"/>
          </p:cNvSpPr>
          <p:nvPr>
            <p:ph type="title"/>
          </p:nvPr>
        </p:nvSpPr>
        <p:spPr>
          <a:xfrm>
            <a:off x="684212" y="4487332"/>
            <a:ext cx="8534400" cy="1507067"/>
          </a:xfrm>
          <a:prstGeom prst="rect">
            <a:avLst/>
          </a:prstGeom>
          <a:effectLst/>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684212" y="685800"/>
            <a:ext cx="8534400" cy="3615267"/>
          </a:xfrm>
          <a:prstGeom prst="rect">
            <a:avLst/>
          </a:prstGeom>
        </p:spPr>
        <p:txBody>
          <a:bodyPr vert="horz" lIns="91440" tIns="45720" rIns="91440" bIns="45720" rtlCol="0" anchor="ctr">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9904412" y="6172200"/>
            <a:ext cx="1600200" cy="365125"/>
          </a:xfrm>
          <a:prstGeom prst="rect">
            <a:avLst/>
          </a:prstGeom>
        </p:spPr>
        <p:txBody>
          <a:bodyPr vert="horz" lIns="91440" tIns="45720" rIns="91440" bIns="45720" rtlCol="0" anchor="t"/>
          <a:lstStyle>
            <a:lvl1pPr algn="r">
              <a:defRPr sz="1000" b="0" i="0">
                <a:solidFill>
                  <a:schemeClr val="bg2">
                    <a:lumMod val="50000"/>
                  </a:schemeClr>
                </a:solidFill>
                <a:effectLst/>
                <a:latin typeface="+mn-lt"/>
              </a:defRPr>
            </a:lvl1pPr>
          </a:lstStyle>
          <a:p>
            <a:fld id="{64F001DF-BEAE-4ECD-97A1-14AC49FE2D30}" type="datetimeFigureOut">
              <a:rPr kumimoji="1" lang="ja-JP" altLang="en-US" smtClean="0"/>
              <a:t>2026/2/2</a:t>
            </a:fld>
            <a:endParaRPr kumimoji="1" lang="ja-JP" altLang="en-US"/>
          </a:p>
        </p:txBody>
      </p:sp>
      <p:sp>
        <p:nvSpPr>
          <p:cNvPr id="5" name="Footer Placeholder 4"/>
          <p:cNvSpPr>
            <a:spLocks noGrp="1"/>
          </p:cNvSpPr>
          <p:nvPr>
            <p:ph type="ftr" sz="quarter" idx="3"/>
          </p:nvPr>
        </p:nvSpPr>
        <p:spPr>
          <a:xfrm>
            <a:off x="684212" y="6172200"/>
            <a:ext cx="7543800" cy="365125"/>
          </a:xfrm>
          <a:prstGeom prst="rect">
            <a:avLst/>
          </a:prstGeom>
        </p:spPr>
        <p:txBody>
          <a:bodyPr vert="horz" lIns="91440" tIns="45720" rIns="91440" bIns="45720" rtlCol="0" anchor="t"/>
          <a:lstStyle>
            <a:lvl1pPr algn="l">
              <a:defRPr sz="1000" b="0" i="0">
                <a:solidFill>
                  <a:schemeClr val="bg2">
                    <a:lumMod val="50000"/>
                  </a:schemeClr>
                </a:solidFill>
                <a:effectLst/>
                <a:latin typeface="+mn-lt"/>
              </a:defRPr>
            </a:lvl1pPr>
          </a:lstStyle>
          <a:p>
            <a:endParaRPr kumimoji="1" lang="ja-JP" altLang="en-US"/>
          </a:p>
        </p:txBody>
      </p:sp>
      <p:sp>
        <p:nvSpPr>
          <p:cNvPr id="6" name="Slide Number Placeholder 5"/>
          <p:cNvSpPr>
            <a:spLocks noGrp="1"/>
          </p:cNvSpPr>
          <p:nvPr>
            <p:ph type="sldNum" sz="quarter" idx="4"/>
          </p:nvPr>
        </p:nvSpPr>
        <p:spPr>
          <a:xfrm>
            <a:off x="10363200" y="5578475"/>
            <a:ext cx="1142245" cy="669925"/>
          </a:xfrm>
          <a:prstGeom prst="rect">
            <a:avLst/>
          </a:prstGeom>
        </p:spPr>
        <p:txBody>
          <a:bodyPr vert="horz" lIns="91440" tIns="45720" rIns="91440" bIns="45720" rtlCol="0" anchor="b"/>
          <a:lstStyle>
            <a:lvl1pPr algn="r">
              <a:defRPr sz="3200" b="0" i="0">
                <a:solidFill>
                  <a:schemeClr val="bg2">
                    <a:lumMod val="50000"/>
                  </a:schemeClr>
                </a:solidFill>
                <a:effectLst/>
                <a:latin typeface="+mn-lt"/>
              </a:defRPr>
            </a:lvl1pPr>
          </a:lstStyle>
          <a:p>
            <a:fld id="{0D5D42C1-5ABD-498F-9699-3D67CBEC05B1}" type="slidenum">
              <a:rPr kumimoji="1" lang="ja-JP" altLang="en-US" smtClean="0"/>
              <a:t>‹#›</a:t>
            </a:fld>
            <a:endParaRPr kumimoji="1" lang="ja-JP" altLang="en-US"/>
          </a:p>
        </p:txBody>
      </p:sp>
    </p:spTree>
    <p:extLst>
      <p:ext uri="{BB962C8B-B14F-4D97-AF65-F5344CB8AC3E}">
        <p14:creationId xmlns:p14="http://schemas.microsoft.com/office/powerpoint/2010/main" val="493020276"/>
      </p:ext>
    </p:extLst>
  </p:cSld>
  <p:clrMap bg1="dk1" tx1="lt1" bg2="dk2" tx2="lt2" accent1="accent1" accent2="accent2" accent3="accent3" accent4="accent4" accent5="accent5" accent6="accent6" hlink="hlink" folHlink="folHlink"/>
  <p:sldLayoutIdLst>
    <p:sldLayoutId id="2147483679" r:id="rId1"/>
    <p:sldLayoutId id="2147483680" r:id="rId2"/>
    <p:sldLayoutId id="2147483681" r:id="rId3"/>
    <p:sldLayoutId id="2147483682" r:id="rId4"/>
    <p:sldLayoutId id="2147483683" r:id="rId5"/>
    <p:sldLayoutId id="2147483684" r:id="rId6"/>
    <p:sldLayoutId id="2147483685" r:id="rId7"/>
    <p:sldLayoutId id="2147483686" r:id="rId8"/>
    <p:sldLayoutId id="2147483687" r:id="rId9"/>
    <p:sldLayoutId id="2147483688" r:id="rId10"/>
    <p:sldLayoutId id="2147483689" r:id="rId11"/>
    <p:sldLayoutId id="2147483690" r:id="rId12"/>
    <p:sldLayoutId id="2147483691" r:id="rId13"/>
    <p:sldLayoutId id="2147483692" r:id="rId14"/>
    <p:sldLayoutId id="2147483693" r:id="rId15"/>
    <p:sldLayoutId id="2147483694" r:id="rId16"/>
    <p:sldLayoutId id="2147483695" r:id="rId17"/>
  </p:sldLayoutIdLst>
  <p:txStyles>
    <p:titleStyle>
      <a:lvl1pPr algn="l" defTabSz="457200" rtl="0" eaLnBrk="1" latinLnBrk="0" hangingPunct="1">
        <a:spcBef>
          <a:spcPct val="0"/>
        </a:spcBef>
        <a:buNone/>
        <a:defRPr kumimoji="1" sz="3600" kern="1200" cap="all">
          <a:ln w="3175" cmpd="sng">
            <a:noFill/>
          </a:ln>
          <a:solidFill>
            <a:schemeClr val="tx1"/>
          </a:solidFill>
          <a:effectLst/>
          <a:latin typeface="+mj-lt"/>
          <a:ea typeface="+mj-ea"/>
          <a:cs typeface="+mj-cs"/>
        </a:defRPr>
      </a:lvl1pPr>
      <a:lvl2pPr eaLnBrk="1" hangingPunct="1">
        <a:defRPr kumimoji="1">
          <a:solidFill>
            <a:schemeClr val="tx2"/>
          </a:solidFill>
        </a:defRPr>
      </a:lvl2pPr>
      <a:lvl3pPr eaLnBrk="1" hangingPunct="1">
        <a:defRPr kumimoji="1">
          <a:solidFill>
            <a:schemeClr val="tx2"/>
          </a:solidFill>
        </a:defRPr>
      </a:lvl3pPr>
      <a:lvl4pPr eaLnBrk="1" hangingPunct="1">
        <a:defRPr kumimoji="1">
          <a:solidFill>
            <a:schemeClr val="tx2"/>
          </a:solidFill>
        </a:defRPr>
      </a:lvl4pPr>
      <a:lvl5pPr eaLnBrk="1" hangingPunct="1">
        <a:defRPr kumimoji="1">
          <a:solidFill>
            <a:schemeClr val="tx2"/>
          </a:solidFill>
        </a:defRPr>
      </a:lvl5pPr>
      <a:lvl6pPr eaLnBrk="1" hangingPunct="1">
        <a:defRPr kumimoji="1">
          <a:solidFill>
            <a:schemeClr val="tx2"/>
          </a:solidFill>
        </a:defRPr>
      </a:lvl6pPr>
      <a:lvl7pPr eaLnBrk="1" hangingPunct="1">
        <a:defRPr kumimoji="1">
          <a:solidFill>
            <a:schemeClr val="tx2"/>
          </a:solidFill>
        </a:defRPr>
      </a:lvl7pPr>
      <a:lvl8pPr eaLnBrk="1" hangingPunct="1">
        <a:defRPr kumimoji="1">
          <a:solidFill>
            <a:schemeClr val="tx2"/>
          </a:solidFill>
        </a:defRPr>
      </a:lvl8pPr>
      <a:lvl9pPr eaLnBrk="1" hangingPunct="1">
        <a:defRPr kumimoji="1">
          <a:solidFill>
            <a:schemeClr val="tx2"/>
          </a:solidFill>
        </a:defRPr>
      </a:lvl9pPr>
    </p:titleStyle>
    <p:bodyStyle>
      <a:lvl1pPr marL="2857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kumimoji="1" sz="2000" kern="1200" cap="none">
          <a:solidFill>
            <a:schemeClr val="bg2">
              <a:lumMod val="7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kumimoji="1" sz="1800" kern="1200" cap="none">
          <a:solidFill>
            <a:schemeClr val="bg2">
              <a:lumMod val="7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kumimoji="1" sz="1600" kern="1200" cap="none">
          <a:solidFill>
            <a:schemeClr val="bg2">
              <a:lumMod val="7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kumimoji="1" sz="1400" kern="1200" cap="none">
          <a:solidFill>
            <a:schemeClr val="bg2">
              <a:lumMod val="7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kumimoji="1" sz="1400" kern="1200" cap="none">
          <a:solidFill>
            <a:schemeClr val="bg2">
              <a:lumMod val="7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kumimoji="1" sz="1400" kern="1200" cap="none">
          <a:solidFill>
            <a:schemeClr val="bg2">
              <a:lumMod val="7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kumimoji="1" sz="1400" kern="1200" cap="none">
          <a:solidFill>
            <a:schemeClr val="bg2">
              <a:lumMod val="7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kumimoji="1" sz="1400" kern="1200" cap="none">
          <a:solidFill>
            <a:schemeClr val="bg2">
              <a:lumMod val="7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kumimoji="1" sz="1400" kern="1200" cap="none">
          <a:solidFill>
            <a:schemeClr val="bg2">
              <a:lumMod val="75000"/>
            </a:schemeClr>
          </a:solidFill>
          <a:effectLst/>
          <a:latin typeface="+mn-lt"/>
          <a:ea typeface="+mn-ea"/>
          <a:cs typeface="+mn-cs"/>
        </a:defRPr>
      </a:lvl9pPr>
    </p:bodyStyle>
    <p:otherStyle>
      <a:defPPr>
        <a:defRPr lang="en-US"/>
      </a:defPPr>
      <a:lvl1pPr marL="0" algn="l" defTabSz="457200" rtl="0" eaLnBrk="1" latinLnBrk="0" hangingPunct="1">
        <a:defRPr kumimoji="1" sz="1800" kern="1200">
          <a:solidFill>
            <a:schemeClr val="tx1"/>
          </a:solidFill>
          <a:latin typeface="+mn-lt"/>
          <a:ea typeface="+mn-ea"/>
          <a:cs typeface="+mn-cs"/>
        </a:defRPr>
      </a:lvl1pPr>
      <a:lvl2pPr marL="457200" algn="l" defTabSz="457200" rtl="0" eaLnBrk="1" latinLnBrk="0" hangingPunct="1">
        <a:defRPr kumimoji="1" sz="1800" kern="1200">
          <a:solidFill>
            <a:schemeClr val="tx1"/>
          </a:solidFill>
          <a:latin typeface="+mn-lt"/>
          <a:ea typeface="+mn-ea"/>
          <a:cs typeface="+mn-cs"/>
        </a:defRPr>
      </a:lvl2pPr>
      <a:lvl3pPr marL="914400" algn="l" defTabSz="457200" rtl="0" eaLnBrk="1" latinLnBrk="0" hangingPunct="1">
        <a:defRPr kumimoji="1" sz="1800" kern="1200">
          <a:solidFill>
            <a:schemeClr val="tx1"/>
          </a:solidFill>
          <a:latin typeface="+mn-lt"/>
          <a:ea typeface="+mn-ea"/>
          <a:cs typeface="+mn-cs"/>
        </a:defRPr>
      </a:lvl3pPr>
      <a:lvl4pPr marL="1371600" algn="l" defTabSz="457200" rtl="0" eaLnBrk="1" latinLnBrk="0" hangingPunct="1">
        <a:defRPr kumimoji="1" sz="1800" kern="1200">
          <a:solidFill>
            <a:schemeClr val="tx1"/>
          </a:solidFill>
          <a:latin typeface="+mn-lt"/>
          <a:ea typeface="+mn-ea"/>
          <a:cs typeface="+mn-cs"/>
        </a:defRPr>
      </a:lvl4pPr>
      <a:lvl5pPr marL="1828800" algn="l" defTabSz="457200" rtl="0" eaLnBrk="1" latinLnBrk="0" hangingPunct="1">
        <a:defRPr kumimoji="1" sz="1800" kern="1200">
          <a:solidFill>
            <a:schemeClr val="tx1"/>
          </a:solidFill>
          <a:latin typeface="+mn-lt"/>
          <a:ea typeface="+mn-ea"/>
          <a:cs typeface="+mn-cs"/>
        </a:defRPr>
      </a:lvl5pPr>
      <a:lvl6pPr marL="2286000" algn="l" defTabSz="457200" rtl="0" eaLnBrk="1" latinLnBrk="0" hangingPunct="1">
        <a:defRPr kumimoji="1" sz="1800" kern="1200">
          <a:solidFill>
            <a:schemeClr val="tx1"/>
          </a:solidFill>
          <a:latin typeface="+mn-lt"/>
          <a:ea typeface="+mn-ea"/>
          <a:cs typeface="+mn-cs"/>
        </a:defRPr>
      </a:lvl6pPr>
      <a:lvl7pPr marL="2743200" algn="l" defTabSz="457200" rtl="0" eaLnBrk="1" latinLnBrk="0" hangingPunct="1">
        <a:defRPr kumimoji="1" sz="1800" kern="1200">
          <a:solidFill>
            <a:schemeClr val="tx1"/>
          </a:solidFill>
          <a:latin typeface="+mn-lt"/>
          <a:ea typeface="+mn-ea"/>
          <a:cs typeface="+mn-cs"/>
        </a:defRPr>
      </a:lvl7pPr>
      <a:lvl8pPr marL="3200400" algn="l" defTabSz="457200" rtl="0" eaLnBrk="1" latinLnBrk="0" hangingPunct="1">
        <a:defRPr kumimoji="1" sz="1800" kern="1200">
          <a:solidFill>
            <a:schemeClr val="tx1"/>
          </a:solidFill>
          <a:latin typeface="+mn-lt"/>
          <a:ea typeface="+mn-ea"/>
          <a:cs typeface="+mn-cs"/>
        </a:defRPr>
      </a:lvl8pPr>
      <a:lvl9pPr marL="3657600" algn="l" defTabSz="4572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12.emf"/><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3.jpg"/></Relationships>
</file>

<file path=ppt/slides/_rels/slide6.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5.jpg"/></Relationships>
</file>

<file path=ppt/slides/_rels/slide7.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7.jpg"/></Relationships>
</file>

<file path=ppt/slides/_rels/slide8.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8.jpg"/></Relationships>
</file>

<file path=ppt/slides/_rels/slide9.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9.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p:txBody>
          <a:bodyPr>
            <a:normAutofit/>
          </a:bodyPr>
          <a:lstStyle/>
          <a:p>
            <a:r>
              <a:rPr kumimoji="1" lang="ja-JP" altLang="en-US" sz="7200" b="1" dirty="0"/>
              <a:t>方面別通学コース</a:t>
            </a:r>
          </a:p>
        </p:txBody>
      </p:sp>
      <p:sp>
        <p:nvSpPr>
          <p:cNvPr id="3" name="サブタイトル 2"/>
          <p:cNvSpPr>
            <a:spLocks noGrp="1"/>
          </p:cNvSpPr>
          <p:nvPr>
            <p:ph type="subTitle" idx="1"/>
          </p:nvPr>
        </p:nvSpPr>
        <p:spPr/>
        <p:txBody>
          <a:bodyPr/>
          <a:lstStyle/>
          <a:p>
            <a:endParaRPr kumimoji="1" lang="ja-JP" altLang="en-US" dirty="0"/>
          </a:p>
        </p:txBody>
      </p:sp>
    </p:spTree>
    <p:extLst>
      <p:ext uri="{BB962C8B-B14F-4D97-AF65-F5344CB8AC3E}">
        <p14:creationId xmlns:p14="http://schemas.microsoft.com/office/powerpoint/2010/main" val="193440128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684212" y="273141"/>
            <a:ext cx="8534400" cy="1507067"/>
          </a:xfrm>
        </p:spPr>
        <p:txBody>
          <a:bodyPr/>
          <a:lstStyle/>
          <a:p>
            <a:r>
              <a:rPr kumimoji="1" lang="ja-JP" altLang="en-US" dirty="0"/>
              <a:t>保護者の皆様にお願いしたいこと</a:t>
            </a:r>
          </a:p>
        </p:txBody>
      </p:sp>
      <p:sp>
        <p:nvSpPr>
          <p:cNvPr id="3" name="コンテンツ プレースホルダー 2"/>
          <p:cNvSpPr>
            <a:spLocks noGrp="1"/>
          </p:cNvSpPr>
          <p:nvPr>
            <p:ph idx="1"/>
          </p:nvPr>
        </p:nvSpPr>
        <p:spPr>
          <a:xfrm>
            <a:off x="684212" y="1780208"/>
            <a:ext cx="8534400" cy="4170755"/>
          </a:xfrm>
          <a:noFill/>
        </p:spPr>
        <p:txBody>
          <a:bodyPr>
            <a:normAutofit fontScale="70000" lnSpcReduction="20000"/>
          </a:bodyPr>
          <a:lstStyle/>
          <a:p>
            <a:pPr marL="0" indent="0">
              <a:buNone/>
            </a:pPr>
            <a:r>
              <a:rPr kumimoji="1" lang="ja-JP" altLang="en-US" sz="4800" b="1" dirty="0">
                <a:solidFill>
                  <a:schemeClr val="tx1"/>
                </a:solidFill>
              </a:rPr>
              <a:t>①入学までに通学路のコース</a:t>
            </a:r>
            <a:r>
              <a:rPr lang="ja-JP" altLang="en-US" sz="4800" b="1" dirty="0">
                <a:solidFill>
                  <a:schemeClr val="tx1"/>
                </a:solidFill>
              </a:rPr>
              <a:t>（色）</a:t>
            </a:r>
            <a:r>
              <a:rPr kumimoji="1" lang="ja-JP" altLang="en-US" sz="4800" b="1" dirty="0">
                <a:solidFill>
                  <a:schemeClr val="tx1"/>
                </a:solidFill>
              </a:rPr>
              <a:t>や</a:t>
            </a:r>
            <a:endParaRPr kumimoji="1" lang="en-US" altLang="ja-JP" sz="4800" b="1" dirty="0">
              <a:solidFill>
                <a:schemeClr val="tx1"/>
              </a:solidFill>
            </a:endParaRPr>
          </a:p>
          <a:p>
            <a:pPr marL="0" indent="0">
              <a:buNone/>
            </a:pPr>
            <a:r>
              <a:rPr lang="ja-JP" altLang="en-US" sz="4800" b="1" dirty="0">
                <a:solidFill>
                  <a:schemeClr val="tx1"/>
                </a:solidFill>
              </a:rPr>
              <a:t>　</a:t>
            </a:r>
            <a:r>
              <a:rPr kumimoji="1" lang="ja-JP" altLang="en-US" sz="4800" b="1" dirty="0">
                <a:solidFill>
                  <a:schemeClr val="tx1"/>
                </a:solidFill>
              </a:rPr>
              <a:t>ポイントの場所の確認をお願いします。</a:t>
            </a:r>
            <a:endParaRPr kumimoji="1" lang="en-US" altLang="ja-JP" sz="4800" b="1" dirty="0">
              <a:solidFill>
                <a:schemeClr val="tx1"/>
              </a:solidFill>
            </a:endParaRPr>
          </a:p>
          <a:p>
            <a:pPr marL="0" indent="0">
              <a:buNone/>
            </a:pPr>
            <a:endParaRPr lang="en-US" altLang="ja-JP" sz="4800" b="1" dirty="0">
              <a:solidFill>
                <a:schemeClr val="tx1"/>
              </a:solidFill>
            </a:endParaRPr>
          </a:p>
          <a:p>
            <a:pPr marL="0" indent="0">
              <a:buNone/>
            </a:pPr>
            <a:r>
              <a:rPr lang="ja-JP" altLang="en-US" sz="4800" b="1" dirty="0">
                <a:solidFill>
                  <a:schemeClr val="tx1"/>
                </a:solidFill>
              </a:rPr>
              <a:t>②　方面別下校の日は</a:t>
            </a:r>
            <a:endParaRPr lang="en-US" altLang="ja-JP" sz="4800" b="1" dirty="0">
              <a:solidFill>
                <a:schemeClr val="tx1"/>
              </a:solidFill>
            </a:endParaRPr>
          </a:p>
          <a:p>
            <a:pPr marL="0" indent="0">
              <a:buNone/>
            </a:pPr>
            <a:r>
              <a:rPr lang="ja-JP" altLang="en-US" sz="4800" b="1" dirty="0">
                <a:solidFill>
                  <a:schemeClr val="tx1"/>
                </a:solidFill>
              </a:rPr>
              <a:t>　ポイントの場所までお迎えにきて　　</a:t>
            </a:r>
            <a:endParaRPr lang="en-US" altLang="ja-JP" sz="4800" b="1" dirty="0">
              <a:solidFill>
                <a:schemeClr val="tx1"/>
              </a:solidFill>
            </a:endParaRPr>
          </a:p>
          <a:p>
            <a:pPr marL="0" indent="0">
              <a:buNone/>
            </a:pPr>
            <a:r>
              <a:rPr lang="ja-JP" altLang="en-US" sz="4800" b="1" dirty="0">
                <a:solidFill>
                  <a:schemeClr val="tx1"/>
                </a:solidFill>
              </a:rPr>
              <a:t>　いただくと安心です。</a:t>
            </a:r>
            <a:endParaRPr kumimoji="1" lang="ja-JP" altLang="en-US" sz="4800" b="1" dirty="0">
              <a:solidFill>
                <a:schemeClr val="tx1"/>
              </a:solidFill>
            </a:endParaRPr>
          </a:p>
        </p:txBody>
      </p:sp>
    </p:spTree>
    <p:extLst>
      <p:ext uri="{BB962C8B-B14F-4D97-AF65-F5344CB8AC3E}">
        <p14:creationId xmlns:p14="http://schemas.microsoft.com/office/powerpoint/2010/main" val="325109942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p:cNvSpPr>
            <a:spLocks noGrp="1"/>
          </p:cNvSpPr>
          <p:nvPr>
            <p:ph idx="1"/>
          </p:nvPr>
        </p:nvSpPr>
        <p:spPr>
          <a:xfrm>
            <a:off x="4390767" y="1747024"/>
            <a:ext cx="6722074" cy="3656249"/>
          </a:xfrm>
        </p:spPr>
        <p:txBody>
          <a:bodyPr>
            <a:normAutofit/>
          </a:bodyPr>
          <a:lstStyle/>
          <a:p>
            <a:pPr marL="0" indent="0">
              <a:buNone/>
            </a:pPr>
            <a:r>
              <a:rPr kumimoji="1" lang="ja-JP" altLang="en-US" sz="4000" b="1" dirty="0">
                <a:solidFill>
                  <a:schemeClr val="tx1"/>
                </a:solidFill>
              </a:rPr>
              <a:t>入学後、</a:t>
            </a:r>
            <a:r>
              <a:rPr lang="ja-JP" altLang="en-US" sz="4000" b="1" dirty="0">
                <a:solidFill>
                  <a:schemeClr val="tx1"/>
                </a:solidFill>
              </a:rPr>
              <a:t>シール</a:t>
            </a:r>
            <a:r>
              <a:rPr kumimoji="1" lang="ja-JP" altLang="en-US" sz="4000" b="1" dirty="0">
                <a:solidFill>
                  <a:schemeClr val="tx1"/>
                </a:solidFill>
              </a:rPr>
              <a:t>をお配りしますので、お子さんのランドセルカバーに貼ってください</a:t>
            </a:r>
            <a:r>
              <a:rPr lang="ja-JP" altLang="en-US" sz="4000" b="1" dirty="0">
                <a:solidFill>
                  <a:schemeClr val="tx1"/>
                </a:solidFill>
              </a:rPr>
              <a:t>。張る場所は担任より指示があります。</a:t>
            </a:r>
            <a:endParaRPr kumimoji="1" lang="ja-JP" altLang="en-US" sz="4000" b="1" dirty="0">
              <a:solidFill>
                <a:schemeClr val="tx1"/>
              </a:solidFill>
            </a:endParaRPr>
          </a:p>
        </p:txBody>
      </p:sp>
      <p:sp>
        <p:nvSpPr>
          <p:cNvPr id="4" name="タイトル 1"/>
          <p:cNvSpPr>
            <a:spLocks noGrp="1"/>
          </p:cNvSpPr>
          <p:nvPr>
            <p:ph type="title"/>
          </p:nvPr>
        </p:nvSpPr>
        <p:spPr>
          <a:xfrm>
            <a:off x="1339006" y="199245"/>
            <a:ext cx="8534400" cy="1507067"/>
          </a:xfrm>
        </p:spPr>
        <p:txBody>
          <a:bodyPr/>
          <a:lstStyle/>
          <a:p>
            <a:r>
              <a:rPr kumimoji="1" lang="ja-JP" altLang="en-US" dirty="0"/>
              <a:t>保護者の皆様にお願いしたいこと</a:t>
            </a:r>
          </a:p>
        </p:txBody>
      </p:sp>
      <p:pic>
        <p:nvPicPr>
          <p:cNvPr id="5" name="図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35691" y="1976715"/>
            <a:ext cx="3742038" cy="4200248"/>
          </a:xfrm>
          <a:prstGeom prst="rect">
            <a:avLst/>
          </a:prstGeom>
        </p:spPr>
      </p:pic>
      <p:sp>
        <p:nvSpPr>
          <p:cNvPr id="6" name="右矢印 5"/>
          <p:cNvSpPr/>
          <p:nvPr/>
        </p:nvSpPr>
        <p:spPr>
          <a:xfrm rot="11868969">
            <a:off x="2302515" y="5645622"/>
            <a:ext cx="2784389" cy="1062681"/>
          </a:xfrm>
          <a:prstGeom prst="rightArrow">
            <a:avLst/>
          </a:prstGeom>
          <a:solidFill>
            <a:srgbClr val="FFFF00"/>
          </a:solidFill>
          <a:ln w="76200">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kumimoji="1" lang="ja-JP" altLang="en-US"/>
          </a:p>
        </p:txBody>
      </p:sp>
    </p:spTree>
    <p:extLst>
      <p:ext uri="{BB962C8B-B14F-4D97-AF65-F5344CB8AC3E}">
        <p14:creationId xmlns:p14="http://schemas.microsoft.com/office/powerpoint/2010/main" val="58004927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３　学納金</a:t>
            </a:r>
            <a:r>
              <a:rPr lang="ja-JP" altLang="ja-JP" dirty="0"/>
              <a:t>について　　　　　　　　　　　　　　　　　　</a:t>
            </a:r>
            <a:br>
              <a:rPr lang="ja-JP" altLang="ja-JP" dirty="0"/>
            </a:br>
            <a:endParaRPr kumimoji="1" lang="ja-JP" altLang="en-US" dirty="0"/>
          </a:p>
        </p:txBody>
      </p:sp>
      <p:sp>
        <p:nvSpPr>
          <p:cNvPr id="3" name="テキスト プレースホルダー 2"/>
          <p:cNvSpPr>
            <a:spLocks noGrp="1"/>
          </p:cNvSpPr>
          <p:nvPr>
            <p:ph type="body" idx="1"/>
          </p:nvPr>
        </p:nvSpPr>
        <p:spPr/>
        <p:txBody>
          <a:bodyPr/>
          <a:lstStyle/>
          <a:p>
            <a:endParaRPr kumimoji="1" lang="ja-JP" altLang="en-US"/>
          </a:p>
        </p:txBody>
      </p:sp>
    </p:spTree>
    <p:extLst>
      <p:ext uri="{BB962C8B-B14F-4D97-AF65-F5344CB8AC3E}">
        <p14:creationId xmlns:p14="http://schemas.microsoft.com/office/powerpoint/2010/main" val="102168045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角丸四角形 1"/>
          <p:cNvSpPr/>
          <p:nvPr/>
        </p:nvSpPr>
        <p:spPr>
          <a:xfrm>
            <a:off x="5035770" y="470263"/>
            <a:ext cx="6466114" cy="1789611"/>
          </a:xfrm>
          <a:prstGeom prst="roundRect">
            <a:avLst/>
          </a:prstGeom>
          <a:solidFill>
            <a:schemeClr val="accent4">
              <a:lumMod val="60000"/>
              <a:lumOff val="40000"/>
            </a:schemeClr>
          </a:solidFill>
          <a:ln>
            <a:solidFill>
              <a:schemeClr val="tx1"/>
            </a:solid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4800" b="1" dirty="0">
                <a:solidFill>
                  <a:schemeClr val="tx1"/>
                </a:solidFill>
              </a:rPr>
              <a:t>記入見本をみて</a:t>
            </a:r>
            <a:endParaRPr kumimoji="1" lang="en-US" altLang="ja-JP" sz="4800" b="1" dirty="0">
              <a:solidFill>
                <a:schemeClr val="tx1"/>
              </a:solidFill>
            </a:endParaRPr>
          </a:p>
          <a:p>
            <a:pPr algn="ctr"/>
            <a:r>
              <a:rPr lang="ja-JP" altLang="en-US" sz="4800" b="1" dirty="0">
                <a:solidFill>
                  <a:schemeClr val="tx1"/>
                </a:solidFill>
              </a:rPr>
              <a:t>ご記入し、捺印</a:t>
            </a:r>
            <a:endParaRPr kumimoji="1" lang="ja-JP" altLang="en-US" sz="4800" b="1" dirty="0">
              <a:solidFill>
                <a:schemeClr val="tx1"/>
              </a:solidFill>
            </a:endParaRPr>
          </a:p>
        </p:txBody>
      </p:sp>
      <p:sp>
        <p:nvSpPr>
          <p:cNvPr id="6" name="角丸四角形 5"/>
          <p:cNvSpPr/>
          <p:nvPr/>
        </p:nvSpPr>
        <p:spPr>
          <a:xfrm>
            <a:off x="4291187" y="2259874"/>
            <a:ext cx="7955280" cy="2811596"/>
          </a:xfrm>
          <a:prstGeom prst="roundRect">
            <a:avLst/>
          </a:prstGeom>
          <a:solidFill>
            <a:schemeClr val="accent4">
              <a:lumMod val="60000"/>
              <a:lumOff val="40000"/>
            </a:schemeClr>
          </a:solidFill>
          <a:ln>
            <a:solidFill>
              <a:schemeClr val="tx1"/>
            </a:solid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4800" b="1" dirty="0">
                <a:solidFill>
                  <a:schemeClr val="tx1"/>
                </a:solidFill>
              </a:rPr>
              <a:t>ゆう</a:t>
            </a:r>
            <a:r>
              <a:rPr kumimoji="1" lang="ja-JP" altLang="en-US" sz="4800" b="1" dirty="0" err="1">
                <a:solidFill>
                  <a:schemeClr val="tx1"/>
                </a:solidFill>
              </a:rPr>
              <a:t>ちょ</a:t>
            </a:r>
            <a:r>
              <a:rPr kumimoji="1" lang="ja-JP" altLang="en-US" sz="4800" b="1" dirty="0">
                <a:solidFill>
                  <a:schemeClr val="tx1"/>
                </a:solidFill>
              </a:rPr>
              <a:t>銀行に記入した</a:t>
            </a:r>
            <a:endParaRPr kumimoji="1" lang="en-US" altLang="ja-JP" sz="4800" b="1" dirty="0">
              <a:solidFill>
                <a:schemeClr val="tx1"/>
              </a:solidFill>
            </a:endParaRPr>
          </a:p>
          <a:p>
            <a:pPr algn="ctr"/>
            <a:r>
              <a:rPr lang="ja-JP" altLang="en-US" sz="4800" b="1" dirty="0">
                <a:solidFill>
                  <a:schemeClr val="tx1"/>
                </a:solidFill>
              </a:rPr>
              <a:t>「自動振込利用申込書」</a:t>
            </a:r>
            <a:endParaRPr lang="en-US" altLang="ja-JP" sz="4800" b="1" dirty="0">
              <a:solidFill>
                <a:schemeClr val="tx1"/>
              </a:solidFill>
            </a:endParaRPr>
          </a:p>
          <a:p>
            <a:pPr algn="ctr"/>
            <a:r>
              <a:rPr lang="ja-JP" altLang="en-US" sz="4800" b="1" dirty="0" err="1">
                <a:solidFill>
                  <a:schemeClr val="tx1"/>
                </a:solidFill>
              </a:rPr>
              <a:t>を持</a:t>
            </a:r>
            <a:r>
              <a:rPr lang="ja-JP" altLang="en-US" sz="4800" b="1" dirty="0">
                <a:solidFill>
                  <a:schemeClr val="tx1"/>
                </a:solidFill>
              </a:rPr>
              <a:t>参し、窓口で手続き</a:t>
            </a:r>
            <a:endParaRPr kumimoji="1" lang="ja-JP" altLang="en-US" sz="4800" b="1" dirty="0">
              <a:solidFill>
                <a:schemeClr val="tx1"/>
              </a:solidFill>
            </a:endParaRPr>
          </a:p>
        </p:txBody>
      </p:sp>
      <p:sp>
        <p:nvSpPr>
          <p:cNvPr id="5" name="角丸四角形 4"/>
          <p:cNvSpPr/>
          <p:nvPr/>
        </p:nvSpPr>
        <p:spPr>
          <a:xfrm>
            <a:off x="4538133" y="5071470"/>
            <a:ext cx="7479963" cy="1237890"/>
          </a:xfrm>
          <a:prstGeom prst="roundRect">
            <a:avLst/>
          </a:prstGeom>
          <a:solidFill>
            <a:schemeClr val="accent4">
              <a:lumMod val="60000"/>
              <a:lumOff val="40000"/>
            </a:schemeClr>
          </a:solidFill>
          <a:ln>
            <a:solidFill>
              <a:schemeClr val="tx1"/>
            </a:solid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2800" b="1" dirty="0">
                <a:solidFill>
                  <a:schemeClr val="tx1"/>
                </a:solidFill>
              </a:rPr>
              <a:t>※</a:t>
            </a:r>
            <a:r>
              <a:rPr kumimoji="1" lang="ja-JP" altLang="en-US" sz="2800" b="1" dirty="0">
                <a:solidFill>
                  <a:schemeClr val="tx1"/>
                </a:solidFill>
              </a:rPr>
              <a:t>来年度にも在校生がいる場合は</a:t>
            </a:r>
            <a:endParaRPr kumimoji="1" lang="en-US" altLang="ja-JP" sz="2800" b="1" dirty="0">
              <a:solidFill>
                <a:schemeClr val="tx1"/>
              </a:solidFill>
            </a:endParaRPr>
          </a:p>
          <a:p>
            <a:pPr algn="ctr"/>
            <a:r>
              <a:rPr kumimoji="1" lang="ja-JP" altLang="en-US" sz="2800" b="1" dirty="0">
                <a:solidFill>
                  <a:schemeClr val="tx1"/>
                </a:solidFill>
              </a:rPr>
              <a:t>手続き不要です。</a:t>
            </a:r>
          </a:p>
        </p:txBody>
      </p:sp>
      <p:pic>
        <p:nvPicPr>
          <p:cNvPr id="3" name="図 2">
            <a:extLst>
              <a:ext uri="{FF2B5EF4-FFF2-40B4-BE49-F238E27FC236}">
                <a16:creationId xmlns:a16="http://schemas.microsoft.com/office/drawing/2014/main" id="{15127BE1-4179-4E53-A59F-0387284ACED7}"/>
              </a:ext>
            </a:extLst>
          </p:cNvPr>
          <p:cNvPicPr>
            <a:picLocks noChangeAspect="1"/>
          </p:cNvPicPr>
          <p:nvPr/>
        </p:nvPicPr>
        <p:blipFill>
          <a:blip r:embed="rId3"/>
          <a:stretch>
            <a:fillRect/>
          </a:stretch>
        </p:blipFill>
        <p:spPr>
          <a:xfrm>
            <a:off x="140767" y="136776"/>
            <a:ext cx="4273893" cy="6172584"/>
          </a:xfrm>
          <a:prstGeom prst="rect">
            <a:avLst/>
          </a:prstGeom>
        </p:spPr>
      </p:pic>
    </p:spTree>
    <p:extLst>
      <p:ext uri="{BB962C8B-B14F-4D97-AF65-F5344CB8AC3E}">
        <p14:creationId xmlns:p14="http://schemas.microsoft.com/office/powerpoint/2010/main" val="405661616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19859" y="470263"/>
            <a:ext cx="3971328" cy="57476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角丸四角形 4"/>
          <p:cNvSpPr/>
          <p:nvPr/>
        </p:nvSpPr>
        <p:spPr>
          <a:xfrm>
            <a:off x="4291187" y="470263"/>
            <a:ext cx="7742433" cy="2493818"/>
          </a:xfrm>
          <a:prstGeom prst="roundRect">
            <a:avLst/>
          </a:prstGeom>
          <a:solidFill>
            <a:schemeClr val="accent4">
              <a:lumMod val="60000"/>
              <a:lumOff val="40000"/>
            </a:schemeClr>
          </a:solidFill>
          <a:ln>
            <a:solidFill>
              <a:schemeClr val="tx1"/>
            </a:solid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4400" b="1" dirty="0">
                <a:solidFill>
                  <a:schemeClr val="tx1"/>
                </a:solidFill>
              </a:rPr>
              <a:t>手続きは　３月末日までに</a:t>
            </a:r>
            <a:endParaRPr kumimoji="1" lang="en-US" altLang="ja-JP" sz="4400" b="1" dirty="0">
              <a:solidFill>
                <a:schemeClr val="tx1"/>
              </a:solidFill>
            </a:endParaRPr>
          </a:p>
          <a:p>
            <a:pPr algn="ctr"/>
            <a:r>
              <a:rPr lang="ja-JP" altLang="en-US" sz="4400" b="1" dirty="0">
                <a:solidFill>
                  <a:schemeClr val="tx1"/>
                </a:solidFill>
              </a:rPr>
              <a:t>お願いします。</a:t>
            </a:r>
            <a:endParaRPr kumimoji="1" lang="ja-JP" altLang="en-US" sz="4400" b="1" dirty="0">
              <a:solidFill>
                <a:schemeClr val="tx1"/>
              </a:solidFill>
            </a:endParaRPr>
          </a:p>
        </p:txBody>
      </p:sp>
      <p:sp>
        <p:nvSpPr>
          <p:cNvPr id="4" name="角丸四角形 3"/>
          <p:cNvSpPr/>
          <p:nvPr/>
        </p:nvSpPr>
        <p:spPr>
          <a:xfrm>
            <a:off x="4291186" y="3123958"/>
            <a:ext cx="7742433" cy="2493818"/>
          </a:xfrm>
          <a:prstGeom prst="roundRect">
            <a:avLst/>
          </a:prstGeom>
          <a:solidFill>
            <a:srgbClr val="FFC000"/>
          </a:solidFill>
          <a:ln>
            <a:solidFill>
              <a:schemeClr val="tx1"/>
            </a:solid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4400" b="1" dirty="0">
                <a:solidFill>
                  <a:schemeClr val="tx1"/>
                </a:solidFill>
              </a:rPr>
              <a:t>給付金やお見舞金は</a:t>
            </a:r>
            <a:endParaRPr kumimoji="1" lang="en-US" altLang="ja-JP" sz="4400" b="1" dirty="0">
              <a:solidFill>
                <a:schemeClr val="tx1"/>
              </a:solidFill>
            </a:endParaRPr>
          </a:p>
          <a:p>
            <a:pPr algn="ctr"/>
            <a:r>
              <a:rPr kumimoji="1" lang="ja-JP" altLang="en-US" sz="4400" b="1" dirty="0">
                <a:solidFill>
                  <a:schemeClr val="tx1"/>
                </a:solidFill>
              </a:rPr>
              <a:t>この口座を使用します。</a:t>
            </a:r>
            <a:endParaRPr kumimoji="1" lang="en-US" altLang="ja-JP" sz="4400" b="1" dirty="0">
              <a:solidFill>
                <a:schemeClr val="tx1"/>
              </a:solidFill>
            </a:endParaRPr>
          </a:p>
          <a:p>
            <a:pPr algn="ctr"/>
            <a:r>
              <a:rPr kumimoji="1" lang="en-US" altLang="ja-JP" b="1" dirty="0">
                <a:solidFill>
                  <a:schemeClr val="tx1"/>
                </a:solidFill>
              </a:rPr>
              <a:t>※</a:t>
            </a:r>
            <a:r>
              <a:rPr kumimoji="1" lang="ja-JP" altLang="en-US" b="1" dirty="0">
                <a:solidFill>
                  <a:schemeClr val="tx1"/>
                </a:solidFill>
              </a:rPr>
              <a:t>お金の受け取りのためにご来校していただく必要はありません。</a:t>
            </a:r>
          </a:p>
        </p:txBody>
      </p:sp>
    </p:spTree>
    <p:extLst>
      <p:ext uri="{BB962C8B-B14F-4D97-AF65-F5344CB8AC3E}">
        <p14:creationId xmlns:p14="http://schemas.microsoft.com/office/powerpoint/2010/main" val="275845913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1378039" y="6053071"/>
            <a:ext cx="8626184" cy="520878"/>
          </a:xfrm>
        </p:spPr>
        <p:txBody>
          <a:bodyPr>
            <a:normAutofit fontScale="90000"/>
          </a:bodyPr>
          <a:lstStyle/>
          <a:p>
            <a:endParaRPr kumimoji="1" lang="ja-JP" altLang="en-US" dirty="0"/>
          </a:p>
        </p:txBody>
      </p:sp>
      <p:pic>
        <p:nvPicPr>
          <p:cNvPr id="4" name="コンテンツ プレースホルダー 3"/>
          <p:cNvPicPr>
            <a:picLocks noGrp="1" noChangeAspect="1"/>
          </p:cNvPicPr>
          <p:nvPr>
            <p:ph idx="1"/>
          </p:nvPr>
        </p:nvPicPr>
        <p:blipFill>
          <a:blip r:embed="rId3" cstate="print">
            <a:extLst>
              <a:ext uri="{28A0092B-C50C-407E-A947-70E740481C1C}">
                <a14:useLocalDpi xmlns:a14="http://schemas.microsoft.com/office/drawing/2010/main" val="0"/>
              </a:ext>
            </a:extLst>
          </a:blip>
          <a:stretch>
            <a:fillRect/>
          </a:stretch>
        </p:blipFill>
        <p:spPr>
          <a:xfrm>
            <a:off x="515155" y="265737"/>
            <a:ext cx="11247884" cy="6308212"/>
          </a:xfrm>
        </p:spPr>
      </p:pic>
    </p:spTree>
    <p:extLst>
      <p:ext uri="{BB962C8B-B14F-4D97-AF65-F5344CB8AC3E}">
        <p14:creationId xmlns:p14="http://schemas.microsoft.com/office/powerpoint/2010/main" val="306497274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1378039" y="6053071"/>
            <a:ext cx="8626184" cy="520878"/>
          </a:xfrm>
        </p:spPr>
        <p:txBody>
          <a:bodyPr>
            <a:normAutofit fontScale="90000"/>
          </a:bodyPr>
          <a:lstStyle/>
          <a:p>
            <a:endParaRPr kumimoji="1" lang="ja-JP" altLang="en-US" dirty="0"/>
          </a:p>
        </p:txBody>
      </p:sp>
      <p:pic>
        <p:nvPicPr>
          <p:cNvPr id="4" name="コンテンツ プレースホルダー 3"/>
          <p:cNvPicPr>
            <a:picLocks noGrp="1" noChangeAspect="1"/>
          </p:cNvPicPr>
          <p:nvPr>
            <p:ph idx="1"/>
          </p:nvPr>
        </p:nvPicPr>
        <p:blipFill>
          <a:blip r:embed="rId3" cstate="print">
            <a:extLst>
              <a:ext uri="{28A0092B-C50C-407E-A947-70E740481C1C}">
                <a14:useLocalDpi xmlns:a14="http://schemas.microsoft.com/office/drawing/2010/main" val="0"/>
              </a:ext>
            </a:extLst>
          </a:blip>
          <a:stretch>
            <a:fillRect/>
          </a:stretch>
        </p:blipFill>
        <p:spPr>
          <a:xfrm>
            <a:off x="547609" y="265737"/>
            <a:ext cx="11247884" cy="6308212"/>
          </a:xfrm>
        </p:spPr>
      </p:pic>
      <p:sp>
        <p:nvSpPr>
          <p:cNvPr id="5" name="テキスト ボックス 4"/>
          <p:cNvSpPr txBox="1"/>
          <p:nvPr/>
        </p:nvSpPr>
        <p:spPr>
          <a:xfrm>
            <a:off x="863600" y="630205"/>
            <a:ext cx="2760133" cy="400110"/>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spcBef>
                <a:spcPts val="1200"/>
              </a:spcBef>
            </a:pPr>
            <a:r>
              <a:rPr kumimoji="1" lang="ja-JP" altLang="en-US" sz="2000" dirty="0"/>
              <a:t>方面別下校について</a:t>
            </a:r>
          </a:p>
        </p:txBody>
      </p:sp>
      <p:grpSp>
        <p:nvGrpSpPr>
          <p:cNvPr id="8" name="グループ化 7"/>
          <p:cNvGrpSpPr/>
          <p:nvPr/>
        </p:nvGrpSpPr>
        <p:grpSpPr>
          <a:xfrm>
            <a:off x="1571224" y="2105602"/>
            <a:ext cx="7505042" cy="2578641"/>
            <a:chOff x="1571224" y="2105602"/>
            <a:chExt cx="7505042" cy="2578641"/>
          </a:xfrm>
        </p:grpSpPr>
        <p:sp>
          <p:nvSpPr>
            <p:cNvPr id="3" name="テキスト ボックス 2"/>
            <p:cNvSpPr txBox="1"/>
            <p:nvPr/>
          </p:nvSpPr>
          <p:spPr>
            <a:xfrm>
              <a:off x="1571224" y="3810000"/>
              <a:ext cx="3288644" cy="400110"/>
            </a:xfrm>
            <a:prstGeom prst="rect">
              <a:avLst/>
            </a:prstGeom>
            <a:noFill/>
            <a:ln>
              <a:noFill/>
            </a:ln>
          </p:spPr>
          <p:style>
            <a:lnRef idx="0">
              <a:scrgbClr r="0" g="0" b="0"/>
            </a:lnRef>
            <a:fillRef idx="0">
              <a:scrgbClr r="0" g="0" b="0"/>
            </a:fillRef>
            <a:effectRef idx="0">
              <a:scrgbClr r="0" g="0" b="0"/>
            </a:effectRef>
            <a:fontRef idx="minor">
              <a:schemeClr val="dk1"/>
            </a:fontRef>
          </p:style>
          <p:txBody>
            <a:bodyPr wrap="square" rtlCol="0">
              <a:spAutoFit/>
            </a:bodyPr>
            <a:lstStyle/>
            <a:p>
              <a:r>
                <a:rPr kumimoji="1" lang="ja-JP" altLang="en-US" sz="2000" dirty="0">
                  <a:latin typeface="HG創英角ｺﾞｼｯｸUB" panose="020B0909000000000000" pitchFamily="49" charset="-128"/>
                  <a:ea typeface="HG創英角ｺﾞｼｯｸUB" panose="020B0909000000000000" pitchFamily="49" charset="-128"/>
                </a:rPr>
                <a:t>①里山交流センターコース</a:t>
              </a:r>
            </a:p>
          </p:txBody>
        </p:sp>
        <p:sp>
          <p:nvSpPr>
            <p:cNvPr id="6" name="テキスト ボックス 5"/>
            <p:cNvSpPr txBox="1"/>
            <p:nvPr/>
          </p:nvSpPr>
          <p:spPr>
            <a:xfrm>
              <a:off x="5960532" y="4284133"/>
              <a:ext cx="2692401" cy="400110"/>
            </a:xfrm>
            <a:prstGeom prst="rect">
              <a:avLst/>
            </a:prstGeom>
            <a:noFill/>
            <a:ln>
              <a:noFill/>
            </a:ln>
          </p:spPr>
          <p:style>
            <a:lnRef idx="0">
              <a:scrgbClr r="0" g="0" b="0"/>
            </a:lnRef>
            <a:fillRef idx="0">
              <a:scrgbClr r="0" g="0" b="0"/>
            </a:fillRef>
            <a:effectRef idx="0">
              <a:scrgbClr r="0" g="0" b="0"/>
            </a:effectRef>
            <a:fontRef idx="minor">
              <a:schemeClr val="dk1"/>
            </a:fontRef>
          </p:style>
          <p:txBody>
            <a:bodyPr wrap="square" rtlCol="0">
              <a:spAutoFit/>
            </a:bodyPr>
            <a:lstStyle/>
            <a:p>
              <a:r>
                <a:rPr kumimoji="1" lang="ja-JP" altLang="en-US" sz="2000" dirty="0">
                  <a:latin typeface="HG創英角ｺﾞｼｯｸUB" panose="020B0909000000000000" pitchFamily="49" charset="-128"/>
                  <a:ea typeface="HG創英角ｺﾞｼｯｸUB" panose="020B0909000000000000" pitchFamily="49" charset="-128"/>
                </a:rPr>
                <a:t>②杉沢交差点コース</a:t>
              </a:r>
            </a:p>
          </p:txBody>
        </p:sp>
        <p:sp>
          <p:nvSpPr>
            <p:cNvPr id="7" name="テキスト ボックス 6"/>
            <p:cNvSpPr txBox="1"/>
            <p:nvPr/>
          </p:nvSpPr>
          <p:spPr>
            <a:xfrm>
              <a:off x="6451599" y="2105602"/>
              <a:ext cx="2624667" cy="400110"/>
            </a:xfrm>
            <a:prstGeom prst="rect">
              <a:avLst/>
            </a:prstGeom>
            <a:noFill/>
            <a:ln>
              <a:noFill/>
            </a:ln>
          </p:spPr>
          <p:style>
            <a:lnRef idx="0">
              <a:scrgbClr r="0" g="0" b="0"/>
            </a:lnRef>
            <a:fillRef idx="0">
              <a:scrgbClr r="0" g="0" b="0"/>
            </a:fillRef>
            <a:effectRef idx="0">
              <a:scrgbClr r="0" g="0" b="0"/>
            </a:effectRef>
            <a:fontRef idx="minor">
              <a:schemeClr val="dk1"/>
            </a:fontRef>
          </p:style>
          <p:txBody>
            <a:bodyPr wrap="square" rtlCol="0">
              <a:spAutoFit/>
            </a:bodyPr>
            <a:lstStyle/>
            <a:p>
              <a:r>
                <a:rPr kumimoji="1" lang="ja-JP" altLang="en-US" sz="2000" dirty="0">
                  <a:latin typeface="HG創英角ｺﾞｼｯｸUB" panose="020B0909000000000000" pitchFamily="49" charset="-128"/>
                  <a:ea typeface="HG創英角ｺﾞｼｯｸUB" panose="020B0909000000000000" pitchFamily="49" charset="-128"/>
                </a:rPr>
                <a:t>③お地蔵さんコース</a:t>
              </a:r>
            </a:p>
          </p:txBody>
        </p:sp>
      </p:grpSp>
    </p:spTree>
    <p:extLst>
      <p:ext uri="{BB962C8B-B14F-4D97-AF65-F5344CB8AC3E}">
        <p14:creationId xmlns:p14="http://schemas.microsoft.com/office/powerpoint/2010/main" val="70151974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1378039" y="6053071"/>
            <a:ext cx="8626184" cy="520878"/>
          </a:xfrm>
        </p:spPr>
        <p:txBody>
          <a:bodyPr>
            <a:normAutofit fontScale="90000"/>
          </a:bodyPr>
          <a:lstStyle/>
          <a:p>
            <a:endParaRPr kumimoji="1" lang="ja-JP" altLang="en-US" dirty="0"/>
          </a:p>
        </p:txBody>
      </p:sp>
      <p:pic>
        <p:nvPicPr>
          <p:cNvPr id="4" name="コンテンツ プレースホルダー 3"/>
          <p:cNvPicPr>
            <a:picLocks noGrp="1" noChangeAspect="1"/>
          </p:cNvPicPr>
          <p:nvPr>
            <p:ph idx="1"/>
          </p:nvPr>
        </p:nvPicPr>
        <p:blipFill>
          <a:blip r:embed="rId3" cstate="print">
            <a:extLst>
              <a:ext uri="{28A0092B-C50C-407E-A947-70E740481C1C}">
                <a14:useLocalDpi xmlns:a14="http://schemas.microsoft.com/office/drawing/2010/main" val="0"/>
              </a:ext>
            </a:extLst>
          </a:blip>
          <a:stretch>
            <a:fillRect/>
          </a:stretch>
        </p:blipFill>
        <p:spPr>
          <a:xfrm>
            <a:off x="274173" y="334831"/>
            <a:ext cx="11247884" cy="6308212"/>
          </a:xfrm>
        </p:spPr>
      </p:pic>
      <p:grpSp>
        <p:nvGrpSpPr>
          <p:cNvPr id="8" name="グループ化 7"/>
          <p:cNvGrpSpPr/>
          <p:nvPr/>
        </p:nvGrpSpPr>
        <p:grpSpPr>
          <a:xfrm>
            <a:off x="1358720" y="718011"/>
            <a:ext cx="9094351" cy="4336509"/>
            <a:chOff x="1358720" y="718011"/>
            <a:chExt cx="9094351" cy="4336509"/>
          </a:xfrm>
        </p:grpSpPr>
        <p:sp>
          <p:nvSpPr>
            <p:cNvPr id="5" name="楕円 4"/>
            <p:cNvSpPr/>
            <p:nvPr/>
          </p:nvSpPr>
          <p:spPr>
            <a:xfrm>
              <a:off x="1358720" y="3145562"/>
              <a:ext cx="2781837" cy="970780"/>
            </a:xfrm>
            <a:prstGeom prst="ellipse">
              <a:avLst/>
            </a:prstGeom>
            <a:solidFill>
              <a:srgbClr val="F173E2">
                <a:alpha val="55686"/>
              </a:srgbClr>
            </a:solidFill>
            <a:ln>
              <a:solidFill>
                <a:srgbClr val="F173E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楕円 12"/>
            <p:cNvSpPr/>
            <p:nvPr/>
          </p:nvSpPr>
          <p:spPr>
            <a:xfrm rot="3418998">
              <a:off x="5891432" y="2500249"/>
              <a:ext cx="1082692" cy="3702125"/>
            </a:xfrm>
            <a:prstGeom prst="ellipse">
              <a:avLst/>
            </a:prstGeom>
            <a:solidFill>
              <a:srgbClr val="00B0F0">
                <a:alpha val="50000"/>
              </a:srgbClr>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楕円 13"/>
            <p:cNvSpPr/>
            <p:nvPr/>
          </p:nvSpPr>
          <p:spPr>
            <a:xfrm rot="708983">
              <a:off x="4530995" y="854196"/>
              <a:ext cx="2734240" cy="1502447"/>
            </a:xfrm>
            <a:prstGeom prst="ellipse">
              <a:avLst/>
            </a:prstGeom>
            <a:solidFill>
              <a:schemeClr val="accent1">
                <a:lumMod val="90000"/>
                <a:lumOff val="10000"/>
                <a:alpha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 name="楕円 15"/>
            <p:cNvSpPr/>
            <p:nvPr/>
          </p:nvSpPr>
          <p:spPr>
            <a:xfrm rot="6726787">
              <a:off x="8133116" y="129891"/>
              <a:ext cx="1524594" cy="2700833"/>
            </a:xfrm>
            <a:prstGeom prst="ellipse">
              <a:avLst/>
            </a:prstGeom>
            <a:solidFill>
              <a:schemeClr val="accent1">
                <a:lumMod val="90000"/>
                <a:lumOff val="10000"/>
                <a:alpha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 name="テキスト ボックス 17"/>
            <p:cNvSpPr txBox="1"/>
            <p:nvPr/>
          </p:nvSpPr>
          <p:spPr>
            <a:xfrm>
              <a:off x="4406134" y="1129829"/>
              <a:ext cx="2676298" cy="830997"/>
            </a:xfrm>
            <a:prstGeom prst="rect">
              <a:avLst/>
            </a:prstGeom>
            <a:noFill/>
            <a:ln>
              <a:noFill/>
            </a:ln>
          </p:spPr>
          <p:style>
            <a:lnRef idx="0">
              <a:scrgbClr r="0" g="0" b="0"/>
            </a:lnRef>
            <a:fillRef idx="0">
              <a:scrgbClr r="0" g="0" b="0"/>
            </a:fillRef>
            <a:effectRef idx="0">
              <a:scrgbClr r="0" g="0" b="0"/>
            </a:effectRef>
            <a:fontRef idx="minor">
              <a:schemeClr val="dk1"/>
            </a:fontRef>
          </p:style>
          <p:txBody>
            <a:bodyPr wrap="square" rtlCol="0">
              <a:spAutoFit/>
            </a:bodyPr>
            <a:lstStyle/>
            <a:p>
              <a:r>
                <a:rPr kumimoji="1" lang="ja-JP" altLang="en-US" sz="2400" dirty="0">
                  <a:latin typeface="HGP創英角ﾎﾟｯﾌﾟ体" panose="040B0A00000000000000" pitchFamily="50" charset="-128"/>
                  <a:ea typeface="HGP創英角ﾎﾟｯﾌﾟ体" panose="040B0A00000000000000" pitchFamily="50" charset="-128"/>
                </a:rPr>
                <a:t>③－</a:t>
              </a:r>
              <a:r>
                <a:rPr kumimoji="1" lang="en-US" altLang="ja-JP" sz="2400" dirty="0">
                  <a:latin typeface="HGP創英角ﾎﾟｯﾌﾟ体" panose="040B0A00000000000000" pitchFamily="50" charset="-128"/>
                  <a:ea typeface="HGP創英角ﾎﾟｯﾌﾟ体" panose="040B0A00000000000000" pitchFamily="50" charset="-128"/>
                </a:rPr>
                <a:t>2</a:t>
              </a:r>
            </a:p>
            <a:p>
              <a:r>
                <a:rPr kumimoji="1" lang="ja-JP" altLang="en-US" sz="2400" dirty="0">
                  <a:latin typeface="HGP創英角ﾎﾟｯﾌﾟ体" panose="040B0A00000000000000" pitchFamily="50" charset="-128"/>
                  <a:ea typeface="HGP創英角ﾎﾟｯﾌﾟ体" panose="040B0A00000000000000" pitchFamily="50" charset="-128"/>
                </a:rPr>
                <a:t>お地蔵さんコース</a:t>
              </a:r>
              <a:r>
                <a:rPr kumimoji="1" lang="en-US" altLang="ja-JP" sz="2400" dirty="0">
                  <a:latin typeface="HGP創英角ﾎﾟｯﾌﾟ体" panose="040B0A00000000000000" pitchFamily="50" charset="-128"/>
                  <a:ea typeface="HGP創英角ﾎﾟｯﾌﾟ体" panose="040B0A00000000000000" pitchFamily="50" charset="-128"/>
                </a:rPr>
                <a:t>2</a:t>
              </a:r>
              <a:endParaRPr kumimoji="1" lang="ja-JP" altLang="en-US" sz="2400" dirty="0">
                <a:latin typeface="HGP創英角ﾎﾟｯﾌﾟ体" panose="040B0A00000000000000" pitchFamily="50" charset="-128"/>
                <a:ea typeface="HGP創英角ﾎﾟｯﾌﾟ体" panose="040B0A00000000000000" pitchFamily="50" charset="-128"/>
              </a:endParaRPr>
            </a:p>
          </p:txBody>
        </p:sp>
        <p:sp>
          <p:nvSpPr>
            <p:cNvPr id="19" name="楕円 18"/>
            <p:cNvSpPr/>
            <p:nvPr/>
          </p:nvSpPr>
          <p:spPr>
            <a:xfrm rot="21265616">
              <a:off x="3935967" y="2452839"/>
              <a:ext cx="4659775" cy="994809"/>
            </a:xfrm>
            <a:prstGeom prst="ellipse">
              <a:avLst/>
            </a:prstGeom>
            <a:solidFill>
              <a:schemeClr val="accent1">
                <a:lumMod val="90000"/>
                <a:lumOff val="10000"/>
                <a:alpha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テキスト ボックス 5"/>
            <p:cNvSpPr txBox="1"/>
            <p:nvPr/>
          </p:nvSpPr>
          <p:spPr>
            <a:xfrm>
              <a:off x="5798985" y="4223523"/>
              <a:ext cx="2623798" cy="830997"/>
            </a:xfrm>
            <a:prstGeom prst="rect">
              <a:avLst/>
            </a:prstGeom>
            <a:noFill/>
            <a:ln>
              <a:noFill/>
            </a:ln>
          </p:spPr>
          <p:style>
            <a:lnRef idx="0">
              <a:scrgbClr r="0" g="0" b="0"/>
            </a:lnRef>
            <a:fillRef idx="0">
              <a:scrgbClr r="0" g="0" b="0"/>
            </a:fillRef>
            <a:effectRef idx="0">
              <a:scrgbClr r="0" g="0" b="0"/>
            </a:effectRef>
            <a:fontRef idx="minor">
              <a:schemeClr val="dk1"/>
            </a:fontRef>
          </p:style>
          <p:txBody>
            <a:bodyPr wrap="square" rtlCol="0">
              <a:spAutoFit/>
            </a:bodyPr>
            <a:lstStyle/>
            <a:p>
              <a:r>
                <a:rPr kumimoji="1" lang="ja-JP" altLang="en-US" sz="2400" dirty="0">
                  <a:latin typeface="HGP創英角ﾎﾟｯﾌﾟ体" panose="040B0A00000000000000" pitchFamily="50" charset="-128"/>
                  <a:ea typeface="HGP創英角ﾎﾟｯﾌﾟ体" panose="040B0A00000000000000" pitchFamily="50" charset="-128"/>
                </a:rPr>
                <a:t>②</a:t>
              </a:r>
              <a:endParaRPr kumimoji="1" lang="en-US" altLang="ja-JP" sz="2400" dirty="0">
                <a:latin typeface="HGP創英角ﾎﾟｯﾌﾟ体" panose="040B0A00000000000000" pitchFamily="50" charset="-128"/>
                <a:ea typeface="HGP創英角ﾎﾟｯﾌﾟ体" panose="040B0A00000000000000" pitchFamily="50" charset="-128"/>
              </a:endParaRPr>
            </a:p>
            <a:p>
              <a:r>
                <a:rPr kumimoji="1" lang="ja-JP" altLang="en-US" sz="2400" dirty="0">
                  <a:latin typeface="HGP創英角ﾎﾟｯﾌﾟ体" panose="040B0A00000000000000" pitchFamily="50" charset="-128"/>
                  <a:ea typeface="HGP創英角ﾎﾟｯﾌﾟ体" panose="040B0A00000000000000" pitchFamily="50" charset="-128"/>
                </a:rPr>
                <a:t>杉沢交差点コース</a:t>
              </a:r>
            </a:p>
          </p:txBody>
        </p:sp>
        <p:sp>
          <p:nvSpPr>
            <p:cNvPr id="3" name="テキスト ボックス 2"/>
            <p:cNvSpPr txBox="1"/>
            <p:nvPr/>
          </p:nvSpPr>
          <p:spPr>
            <a:xfrm>
              <a:off x="1463299" y="3375677"/>
              <a:ext cx="3378348" cy="830997"/>
            </a:xfrm>
            <a:prstGeom prst="rect">
              <a:avLst/>
            </a:prstGeom>
            <a:noFill/>
            <a:ln>
              <a:noFill/>
            </a:ln>
          </p:spPr>
          <p:style>
            <a:lnRef idx="0">
              <a:scrgbClr r="0" g="0" b="0"/>
            </a:lnRef>
            <a:fillRef idx="0">
              <a:scrgbClr r="0" g="0" b="0"/>
            </a:fillRef>
            <a:effectRef idx="0">
              <a:scrgbClr r="0" g="0" b="0"/>
            </a:effectRef>
            <a:fontRef idx="minor">
              <a:schemeClr val="dk1"/>
            </a:fontRef>
          </p:style>
          <p:txBody>
            <a:bodyPr wrap="square" rtlCol="0">
              <a:spAutoFit/>
            </a:bodyPr>
            <a:lstStyle/>
            <a:p>
              <a:r>
                <a:rPr kumimoji="1" lang="ja-JP" altLang="en-US" sz="2400" dirty="0">
                  <a:latin typeface="HGP創英角ﾎﾟｯﾌﾟ体" panose="040B0A00000000000000" pitchFamily="50" charset="-128"/>
                  <a:ea typeface="HGP創英角ﾎﾟｯﾌﾟ体" panose="040B0A00000000000000" pitchFamily="50" charset="-128"/>
                </a:rPr>
                <a:t>①</a:t>
              </a:r>
              <a:endParaRPr kumimoji="1" lang="en-US" altLang="ja-JP" sz="2400" dirty="0">
                <a:latin typeface="HGP創英角ﾎﾟｯﾌﾟ体" panose="040B0A00000000000000" pitchFamily="50" charset="-128"/>
                <a:ea typeface="HGP創英角ﾎﾟｯﾌﾟ体" panose="040B0A00000000000000" pitchFamily="50" charset="-128"/>
              </a:endParaRPr>
            </a:p>
            <a:p>
              <a:r>
                <a:rPr kumimoji="1" lang="ja-JP" altLang="en-US" sz="2400" dirty="0">
                  <a:latin typeface="HGP創英角ﾎﾟｯﾌﾟ体" panose="040B0A00000000000000" pitchFamily="50" charset="-128"/>
                  <a:ea typeface="HGP創英角ﾎﾟｯﾌﾟ体" panose="040B0A00000000000000" pitchFamily="50" charset="-128"/>
                </a:rPr>
                <a:t>里山交流センターコース</a:t>
              </a:r>
            </a:p>
          </p:txBody>
        </p:sp>
        <p:sp>
          <p:nvSpPr>
            <p:cNvPr id="21" name="テキスト ボックス 20"/>
            <p:cNvSpPr txBox="1"/>
            <p:nvPr/>
          </p:nvSpPr>
          <p:spPr>
            <a:xfrm>
              <a:off x="7790336" y="1215299"/>
              <a:ext cx="2662735" cy="830997"/>
            </a:xfrm>
            <a:prstGeom prst="rect">
              <a:avLst/>
            </a:prstGeom>
            <a:noFill/>
            <a:ln>
              <a:noFill/>
            </a:ln>
          </p:spPr>
          <p:style>
            <a:lnRef idx="0">
              <a:scrgbClr r="0" g="0" b="0"/>
            </a:lnRef>
            <a:fillRef idx="0">
              <a:scrgbClr r="0" g="0" b="0"/>
            </a:fillRef>
            <a:effectRef idx="0">
              <a:scrgbClr r="0" g="0" b="0"/>
            </a:effectRef>
            <a:fontRef idx="minor">
              <a:schemeClr val="dk1"/>
            </a:fontRef>
          </p:style>
          <p:txBody>
            <a:bodyPr wrap="square" rtlCol="0">
              <a:spAutoFit/>
            </a:bodyPr>
            <a:lstStyle/>
            <a:p>
              <a:r>
                <a:rPr kumimoji="1" lang="ja-JP" altLang="en-US" sz="2400" dirty="0">
                  <a:latin typeface="HGP創英角ﾎﾟｯﾌﾟ体" panose="040B0A00000000000000" pitchFamily="50" charset="-128"/>
                  <a:ea typeface="HGP創英角ﾎﾟｯﾌﾟ体" panose="040B0A00000000000000" pitchFamily="50" charset="-128"/>
                </a:rPr>
                <a:t>③</a:t>
              </a:r>
              <a:r>
                <a:rPr kumimoji="1" lang="ja-JP" altLang="en-US" sz="2400" dirty="0" err="1">
                  <a:latin typeface="HGP創英角ﾎﾟｯﾌﾟ体" panose="040B0A00000000000000" pitchFamily="50" charset="-128"/>
                  <a:ea typeface="HGP創英角ﾎﾟｯﾌﾟ体" panose="040B0A00000000000000" pitchFamily="50" charset="-128"/>
                </a:rPr>
                <a:t>ー</a:t>
              </a:r>
              <a:r>
                <a:rPr kumimoji="1" lang="ja-JP" altLang="en-US" sz="2400" dirty="0">
                  <a:latin typeface="HGP創英角ﾎﾟｯﾌﾟ体" panose="040B0A00000000000000" pitchFamily="50" charset="-128"/>
                  <a:ea typeface="HGP創英角ﾎﾟｯﾌﾟ体" panose="040B0A00000000000000" pitchFamily="50" charset="-128"/>
                </a:rPr>
                <a:t>３</a:t>
              </a:r>
              <a:endParaRPr kumimoji="1" lang="en-US" altLang="ja-JP" sz="2400" dirty="0">
                <a:latin typeface="HGP創英角ﾎﾟｯﾌﾟ体" panose="040B0A00000000000000" pitchFamily="50" charset="-128"/>
                <a:ea typeface="HGP創英角ﾎﾟｯﾌﾟ体" panose="040B0A00000000000000" pitchFamily="50" charset="-128"/>
              </a:endParaRPr>
            </a:p>
            <a:p>
              <a:r>
                <a:rPr kumimoji="1" lang="ja-JP" altLang="en-US" sz="2400" dirty="0">
                  <a:latin typeface="HGP創英角ﾎﾟｯﾌﾟ体" panose="040B0A00000000000000" pitchFamily="50" charset="-128"/>
                  <a:ea typeface="HGP創英角ﾎﾟｯﾌﾟ体" panose="040B0A00000000000000" pitchFamily="50" charset="-128"/>
                </a:rPr>
                <a:t>お地蔵さんコース</a:t>
              </a:r>
              <a:r>
                <a:rPr kumimoji="1" lang="en-US" altLang="ja-JP" sz="2400" dirty="0">
                  <a:latin typeface="HGP創英角ﾎﾟｯﾌﾟ体" panose="040B0A00000000000000" pitchFamily="50" charset="-128"/>
                  <a:ea typeface="HGP創英角ﾎﾟｯﾌﾟ体" panose="040B0A00000000000000" pitchFamily="50" charset="-128"/>
                </a:rPr>
                <a:t>3</a:t>
              </a:r>
              <a:endParaRPr kumimoji="1" lang="ja-JP" altLang="en-US" sz="2400" dirty="0">
                <a:latin typeface="HGP創英角ﾎﾟｯﾌﾟ体" panose="040B0A00000000000000" pitchFamily="50" charset="-128"/>
                <a:ea typeface="HGP創英角ﾎﾟｯﾌﾟ体" panose="040B0A00000000000000" pitchFamily="50" charset="-128"/>
              </a:endParaRPr>
            </a:p>
          </p:txBody>
        </p:sp>
        <p:sp>
          <p:nvSpPr>
            <p:cNvPr id="7" name="テキスト ボックス 6"/>
            <p:cNvSpPr txBox="1"/>
            <p:nvPr/>
          </p:nvSpPr>
          <p:spPr>
            <a:xfrm>
              <a:off x="4883962" y="2657940"/>
              <a:ext cx="2715293" cy="830997"/>
            </a:xfrm>
            <a:prstGeom prst="rect">
              <a:avLst/>
            </a:prstGeom>
            <a:noFill/>
            <a:ln>
              <a:noFill/>
            </a:ln>
          </p:spPr>
          <p:style>
            <a:lnRef idx="0">
              <a:scrgbClr r="0" g="0" b="0"/>
            </a:lnRef>
            <a:fillRef idx="0">
              <a:scrgbClr r="0" g="0" b="0"/>
            </a:fillRef>
            <a:effectRef idx="0">
              <a:scrgbClr r="0" g="0" b="0"/>
            </a:effectRef>
            <a:fontRef idx="minor">
              <a:schemeClr val="dk1"/>
            </a:fontRef>
          </p:style>
          <p:txBody>
            <a:bodyPr wrap="square" rtlCol="0">
              <a:spAutoFit/>
            </a:bodyPr>
            <a:lstStyle/>
            <a:p>
              <a:r>
                <a:rPr kumimoji="1" lang="ja-JP" altLang="en-US" sz="2400" dirty="0">
                  <a:latin typeface="HGP創英角ﾎﾟｯﾌﾟ体" panose="040B0A00000000000000" pitchFamily="50" charset="-128"/>
                  <a:ea typeface="HGP創英角ﾎﾟｯﾌﾟ体" panose="040B0A00000000000000" pitchFamily="50" charset="-128"/>
                </a:rPr>
                <a:t>③－</a:t>
              </a:r>
              <a:r>
                <a:rPr kumimoji="1" lang="en-US" altLang="ja-JP" sz="2400" dirty="0">
                  <a:latin typeface="HGP創英角ﾎﾟｯﾌﾟ体" panose="040B0A00000000000000" pitchFamily="50" charset="-128"/>
                  <a:ea typeface="HGP創英角ﾎﾟｯﾌﾟ体" panose="040B0A00000000000000" pitchFamily="50" charset="-128"/>
                </a:rPr>
                <a:t>1</a:t>
              </a:r>
            </a:p>
            <a:p>
              <a:r>
                <a:rPr kumimoji="1" lang="ja-JP" altLang="en-US" sz="2400" dirty="0">
                  <a:latin typeface="HGP創英角ﾎﾟｯﾌﾟ体" panose="040B0A00000000000000" pitchFamily="50" charset="-128"/>
                  <a:ea typeface="HGP創英角ﾎﾟｯﾌﾟ体" panose="040B0A00000000000000" pitchFamily="50" charset="-128"/>
                </a:rPr>
                <a:t>お地蔵さんコース１</a:t>
              </a:r>
            </a:p>
          </p:txBody>
        </p:sp>
      </p:grpSp>
    </p:spTree>
    <p:extLst>
      <p:ext uri="{BB962C8B-B14F-4D97-AF65-F5344CB8AC3E}">
        <p14:creationId xmlns:p14="http://schemas.microsoft.com/office/powerpoint/2010/main" val="207296117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74133" y="4770667"/>
            <a:ext cx="8534400" cy="1507067"/>
          </a:xfrm>
        </p:spPr>
        <p:txBody>
          <a:bodyPr/>
          <a:lstStyle/>
          <a:p>
            <a:r>
              <a:rPr lang="ja-JP" altLang="en-US" dirty="0"/>
              <a:t>里山交流センターコース</a:t>
            </a:r>
            <a:r>
              <a:rPr lang="en-US" altLang="ja-JP" dirty="0"/>
              <a:t>(</a:t>
            </a:r>
            <a:r>
              <a:rPr lang="ja-JP" altLang="en-US" dirty="0"/>
              <a:t>桃色</a:t>
            </a:r>
            <a:r>
              <a:rPr lang="en-US" altLang="ja-JP" dirty="0"/>
              <a:t>)</a:t>
            </a:r>
            <a:endParaRPr kumimoji="1" lang="ja-JP" altLang="en-US" dirty="0"/>
          </a:p>
        </p:txBody>
      </p:sp>
      <p:pic>
        <p:nvPicPr>
          <p:cNvPr id="4" name="コンテンツ プレースホルダー 3"/>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684212" y="340518"/>
            <a:ext cx="4057121" cy="3130123"/>
          </a:xfrm>
        </p:spPr>
      </p:pic>
      <p:pic>
        <p:nvPicPr>
          <p:cNvPr id="5" name="図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424148" y="1659466"/>
            <a:ext cx="6317001" cy="3375554"/>
          </a:xfrm>
          <a:prstGeom prst="rect">
            <a:avLst/>
          </a:prstGeom>
        </p:spPr>
      </p:pic>
    </p:spTree>
    <p:extLst>
      <p:ext uri="{BB962C8B-B14F-4D97-AF65-F5344CB8AC3E}">
        <p14:creationId xmlns:p14="http://schemas.microsoft.com/office/powerpoint/2010/main" val="327621268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563477" y="4581655"/>
            <a:ext cx="8534400" cy="1507067"/>
          </a:xfrm>
        </p:spPr>
        <p:txBody>
          <a:bodyPr/>
          <a:lstStyle/>
          <a:p>
            <a:r>
              <a:rPr kumimoji="1" lang="ja-JP" altLang="en-US" dirty="0"/>
              <a:t>杉沢交差点コース</a:t>
            </a:r>
            <a:r>
              <a:rPr kumimoji="1" lang="en-US" altLang="ja-JP" dirty="0"/>
              <a:t>(</a:t>
            </a:r>
            <a:r>
              <a:rPr kumimoji="1" lang="ja-JP" altLang="en-US" dirty="0"/>
              <a:t>青色</a:t>
            </a:r>
            <a:r>
              <a:rPr kumimoji="1" lang="en-US" altLang="ja-JP" dirty="0"/>
              <a:t>)</a:t>
            </a:r>
            <a:endParaRPr kumimoji="1" lang="ja-JP" altLang="en-US" dirty="0"/>
          </a:p>
        </p:txBody>
      </p:sp>
      <p:pic>
        <p:nvPicPr>
          <p:cNvPr id="4" name="コンテンツ プレースホルダー 3"/>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563477" y="592666"/>
            <a:ext cx="6781357" cy="2151327"/>
          </a:xfrm>
        </p:spPr>
      </p:pic>
      <p:pic>
        <p:nvPicPr>
          <p:cNvPr id="5" name="図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722937" y="2786193"/>
            <a:ext cx="6029325" cy="3590925"/>
          </a:xfrm>
          <a:prstGeom prst="rect">
            <a:avLst/>
          </a:prstGeom>
        </p:spPr>
      </p:pic>
    </p:spTree>
    <p:extLst>
      <p:ext uri="{BB962C8B-B14F-4D97-AF65-F5344CB8AC3E}">
        <p14:creationId xmlns:p14="http://schemas.microsoft.com/office/powerpoint/2010/main" val="427151493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a:t>お地蔵さんコース</a:t>
            </a:r>
            <a:r>
              <a:rPr kumimoji="1" lang="en-US" altLang="ja-JP" dirty="0"/>
              <a:t>(</a:t>
            </a:r>
            <a:r>
              <a:rPr kumimoji="1" lang="ja-JP" altLang="en-US" dirty="0"/>
              <a:t>緑色</a:t>
            </a:r>
            <a:r>
              <a:rPr kumimoji="1" lang="en-US" altLang="ja-JP" dirty="0"/>
              <a:t>)</a:t>
            </a:r>
            <a:r>
              <a:rPr kumimoji="1" lang="ja-JP" altLang="en-US" dirty="0"/>
              <a:t>　</a:t>
            </a:r>
            <a:br>
              <a:rPr kumimoji="1" lang="en-US" altLang="ja-JP" dirty="0"/>
            </a:br>
            <a:r>
              <a:rPr kumimoji="1" lang="ja-JP" altLang="en-US" dirty="0"/>
              <a:t>ポイント１</a:t>
            </a:r>
          </a:p>
        </p:txBody>
      </p:sp>
      <p:pic>
        <p:nvPicPr>
          <p:cNvPr id="4" name="コンテンツ プレースホルダー 3"/>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461434" y="296068"/>
            <a:ext cx="5279659" cy="2904331"/>
          </a:xfrm>
        </p:spPr>
      </p:pic>
      <p:pic>
        <p:nvPicPr>
          <p:cNvPr id="5" name="図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799667" y="1516590"/>
            <a:ext cx="5638800" cy="3724275"/>
          </a:xfrm>
          <a:prstGeom prst="rect">
            <a:avLst/>
          </a:prstGeom>
        </p:spPr>
      </p:pic>
      <p:sp>
        <p:nvSpPr>
          <p:cNvPr id="6" name="楕円 5">
            <a:extLst>
              <a:ext uri="{FF2B5EF4-FFF2-40B4-BE49-F238E27FC236}">
                <a16:creationId xmlns:a16="http://schemas.microsoft.com/office/drawing/2014/main" id="{F8DCF46D-E7BE-48B8-ABEB-58246A058489}"/>
              </a:ext>
            </a:extLst>
          </p:cNvPr>
          <p:cNvSpPr/>
          <p:nvPr/>
        </p:nvSpPr>
        <p:spPr>
          <a:xfrm>
            <a:off x="1437230" y="2154062"/>
            <a:ext cx="814647" cy="565266"/>
          </a:xfrm>
          <a:prstGeom prst="ellipse">
            <a:avLst/>
          </a:prstGeom>
          <a:noFill/>
          <a:ln w="66675"/>
        </p:spPr>
        <p:style>
          <a:lnRef idx="2">
            <a:schemeClr val="accent6"/>
          </a:lnRef>
          <a:fillRef idx="1">
            <a:schemeClr val="lt1"/>
          </a:fillRef>
          <a:effectRef idx="0">
            <a:schemeClr val="accent6"/>
          </a:effectRef>
          <a:fontRef idx="minor">
            <a:schemeClr val="dk1"/>
          </a:fontRef>
        </p:style>
        <p:txBody>
          <a:bodyPr rtlCol="0" anchor="ctr"/>
          <a:lstStyle/>
          <a:p>
            <a:pPr algn="ctr"/>
            <a:endParaRPr kumimoji="1" lang="ja-JP" altLang="en-US"/>
          </a:p>
        </p:txBody>
      </p:sp>
    </p:spTree>
    <p:extLst>
      <p:ext uri="{BB962C8B-B14F-4D97-AF65-F5344CB8AC3E}">
        <p14:creationId xmlns:p14="http://schemas.microsoft.com/office/powerpoint/2010/main" val="199343260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61434" y="4519675"/>
            <a:ext cx="8534400" cy="2042257"/>
          </a:xfrm>
        </p:spPr>
        <p:txBody>
          <a:bodyPr/>
          <a:lstStyle/>
          <a:p>
            <a:r>
              <a:rPr kumimoji="1" lang="ja-JP" altLang="en-US" dirty="0"/>
              <a:t>お地蔵さんコース</a:t>
            </a:r>
            <a:r>
              <a:rPr kumimoji="1" lang="en-US" altLang="ja-JP" dirty="0"/>
              <a:t>(</a:t>
            </a:r>
            <a:r>
              <a:rPr kumimoji="1" lang="ja-JP" altLang="en-US" dirty="0"/>
              <a:t>緑色</a:t>
            </a:r>
            <a:r>
              <a:rPr kumimoji="1" lang="en-US" altLang="ja-JP" dirty="0"/>
              <a:t>)</a:t>
            </a:r>
            <a:r>
              <a:rPr kumimoji="1" lang="ja-JP" altLang="en-US" dirty="0"/>
              <a:t>　</a:t>
            </a:r>
            <a:br>
              <a:rPr kumimoji="1" lang="en-US" altLang="ja-JP" dirty="0"/>
            </a:br>
            <a:r>
              <a:rPr lang="ja-JP" altLang="en-US" dirty="0"/>
              <a:t>ポイント２</a:t>
            </a:r>
            <a:endParaRPr kumimoji="1" lang="ja-JP" altLang="en-US" dirty="0"/>
          </a:p>
        </p:txBody>
      </p:sp>
      <p:pic>
        <p:nvPicPr>
          <p:cNvPr id="4" name="コンテンツ プレースホルダー 3"/>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461434" y="296068"/>
            <a:ext cx="5279659" cy="2904331"/>
          </a:xfrm>
        </p:spPr>
      </p:pic>
      <p:pic>
        <p:nvPicPr>
          <p:cNvPr id="3" name="図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741093" y="1986950"/>
            <a:ext cx="6153171" cy="3601050"/>
          </a:xfrm>
          <a:prstGeom prst="rect">
            <a:avLst/>
          </a:prstGeom>
        </p:spPr>
      </p:pic>
      <p:sp>
        <p:nvSpPr>
          <p:cNvPr id="5" name="楕円 4">
            <a:extLst>
              <a:ext uri="{FF2B5EF4-FFF2-40B4-BE49-F238E27FC236}">
                <a16:creationId xmlns:a16="http://schemas.microsoft.com/office/drawing/2014/main" id="{A2E69AFD-BBFB-4224-8CD5-F7C0D459FE9D}"/>
              </a:ext>
            </a:extLst>
          </p:cNvPr>
          <p:cNvSpPr/>
          <p:nvPr/>
        </p:nvSpPr>
        <p:spPr>
          <a:xfrm>
            <a:off x="1990682" y="1465600"/>
            <a:ext cx="814647" cy="565266"/>
          </a:xfrm>
          <a:prstGeom prst="ellipse">
            <a:avLst/>
          </a:prstGeom>
          <a:noFill/>
          <a:ln w="66675"/>
        </p:spPr>
        <p:style>
          <a:lnRef idx="2">
            <a:schemeClr val="accent6"/>
          </a:lnRef>
          <a:fillRef idx="1">
            <a:schemeClr val="lt1"/>
          </a:fillRef>
          <a:effectRef idx="0">
            <a:schemeClr val="accent6"/>
          </a:effectRef>
          <a:fontRef idx="minor">
            <a:schemeClr val="dk1"/>
          </a:fontRef>
        </p:style>
        <p:txBody>
          <a:bodyPr rtlCol="0" anchor="ctr"/>
          <a:lstStyle/>
          <a:p>
            <a:pPr algn="ctr"/>
            <a:endParaRPr kumimoji="1" lang="ja-JP" altLang="en-US"/>
          </a:p>
        </p:txBody>
      </p:sp>
    </p:spTree>
    <p:extLst>
      <p:ext uri="{BB962C8B-B14F-4D97-AF65-F5344CB8AC3E}">
        <p14:creationId xmlns:p14="http://schemas.microsoft.com/office/powerpoint/2010/main" val="215361401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a:t>お地蔵さんコース</a:t>
            </a:r>
            <a:r>
              <a:rPr kumimoji="1" lang="en-US" altLang="ja-JP" dirty="0"/>
              <a:t>(</a:t>
            </a:r>
            <a:r>
              <a:rPr kumimoji="1" lang="ja-JP" altLang="en-US" dirty="0"/>
              <a:t>緑色</a:t>
            </a:r>
            <a:r>
              <a:rPr kumimoji="1" lang="en-US" altLang="ja-JP" dirty="0"/>
              <a:t>)</a:t>
            </a:r>
            <a:br>
              <a:rPr kumimoji="1" lang="en-US" altLang="ja-JP" dirty="0"/>
            </a:br>
            <a:r>
              <a:rPr kumimoji="1" lang="ja-JP" altLang="en-US" dirty="0"/>
              <a:t>ポイント３</a:t>
            </a:r>
          </a:p>
        </p:txBody>
      </p:sp>
      <p:pic>
        <p:nvPicPr>
          <p:cNvPr id="4" name="コンテンツ プレースホルダー 3"/>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480753" y="296067"/>
            <a:ext cx="5279659" cy="2904331"/>
          </a:xfrm>
        </p:spPr>
      </p:pic>
      <p:pic>
        <p:nvPicPr>
          <p:cNvPr id="5" name="図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956711" y="2392176"/>
            <a:ext cx="5854289" cy="3780895"/>
          </a:xfrm>
          <a:prstGeom prst="rect">
            <a:avLst/>
          </a:prstGeom>
        </p:spPr>
      </p:pic>
      <p:sp>
        <p:nvSpPr>
          <p:cNvPr id="6" name="楕円 5">
            <a:extLst>
              <a:ext uri="{FF2B5EF4-FFF2-40B4-BE49-F238E27FC236}">
                <a16:creationId xmlns:a16="http://schemas.microsoft.com/office/drawing/2014/main" id="{87452D25-DE42-4627-9212-84C2CFBD5A20}"/>
              </a:ext>
            </a:extLst>
          </p:cNvPr>
          <p:cNvSpPr/>
          <p:nvPr/>
        </p:nvSpPr>
        <p:spPr>
          <a:xfrm>
            <a:off x="3391593" y="1182966"/>
            <a:ext cx="814647" cy="565266"/>
          </a:xfrm>
          <a:prstGeom prst="ellipse">
            <a:avLst/>
          </a:prstGeom>
          <a:noFill/>
          <a:ln w="66675"/>
        </p:spPr>
        <p:style>
          <a:lnRef idx="2">
            <a:schemeClr val="accent6"/>
          </a:lnRef>
          <a:fillRef idx="1">
            <a:schemeClr val="lt1"/>
          </a:fillRef>
          <a:effectRef idx="0">
            <a:schemeClr val="accent6"/>
          </a:effectRef>
          <a:fontRef idx="minor">
            <a:schemeClr val="dk1"/>
          </a:fontRef>
        </p:style>
        <p:txBody>
          <a:bodyPr rtlCol="0" anchor="ctr"/>
          <a:lstStyle/>
          <a:p>
            <a:pPr algn="ctr"/>
            <a:endParaRPr kumimoji="1" lang="ja-JP" altLang="en-US"/>
          </a:p>
        </p:txBody>
      </p:sp>
    </p:spTree>
    <p:extLst>
      <p:ext uri="{BB962C8B-B14F-4D97-AF65-F5344CB8AC3E}">
        <p14:creationId xmlns:p14="http://schemas.microsoft.com/office/powerpoint/2010/main" val="3247395294"/>
      </p:ext>
    </p:extLst>
  </p:cSld>
  <p:clrMapOvr>
    <a:masterClrMapping/>
  </p:clrMapOvr>
</p:sld>
</file>

<file path=ppt/theme/theme1.xml><?xml version="1.0" encoding="utf-8"?>
<a:theme xmlns:a="http://schemas.openxmlformats.org/drawingml/2006/main" name="スライス">
  <a:themeElements>
    <a:clrScheme name="スライス">
      <a:dk1>
        <a:sysClr val="windowText" lastClr="000000"/>
      </a:dk1>
      <a:lt1>
        <a:sysClr val="window" lastClr="FFFFFF"/>
      </a:lt1>
      <a:dk2>
        <a:srgbClr val="537D0B"/>
      </a:dk2>
      <a:lt2>
        <a:srgbClr val="A9E257"/>
      </a:lt2>
      <a:accent1>
        <a:srgbClr val="38540A"/>
      </a:accent1>
      <a:accent2>
        <a:srgbClr val="31A274"/>
      </a:accent2>
      <a:accent3>
        <a:srgbClr val="236073"/>
      </a:accent3>
      <a:accent4>
        <a:srgbClr val="6C4D90"/>
      </a:accent4>
      <a:accent5>
        <a:srgbClr val="983C27"/>
      </a:accent5>
      <a:accent6>
        <a:srgbClr val="CD811F"/>
      </a:accent6>
      <a:hlink>
        <a:srgbClr val="293F06"/>
      </a:hlink>
      <a:folHlink>
        <a:srgbClr val="68883A"/>
      </a:folHlink>
    </a:clrScheme>
    <a:fontScheme name="スライス">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スライス">
      <a:fillStyleLst>
        <a:solidFill>
          <a:schemeClr val="phClr"/>
        </a:solidFill>
        <a:gradFill rotWithShape="1">
          <a:gsLst>
            <a:gs pos="0">
              <a:schemeClr val="phClr">
                <a:tint val="62000"/>
                <a:hueMod val="94000"/>
                <a:satMod val="140000"/>
                <a:lumMod val="110000"/>
              </a:schemeClr>
            </a:gs>
            <a:gs pos="100000">
              <a:schemeClr val="phClr">
                <a:tint val="84000"/>
                <a:satMod val="160000"/>
              </a:schemeClr>
            </a:gs>
          </a:gsLst>
          <a:lin ang="5400000" scaled="0"/>
        </a:gradFill>
        <a:gradFill rotWithShape="1">
          <a:gsLst>
            <a:gs pos="0">
              <a:schemeClr val="phClr">
                <a:tint val="98000"/>
                <a:hueMod val="94000"/>
                <a:satMod val="130000"/>
                <a:lumMod val="128000"/>
              </a:schemeClr>
            </a:gs>
            <a:gs pos="100000">
              <a:schemeClr val="phClr">
                <a:shade val="94000"/>
                <a:lumMod val="88000"/>
              </a:schemeClr>
            </a:gs>
          </a:gsLst>
          <a:lin ang="5400000" scaled="0"/>
        </a:gradFill>
      </a:fillStyleLst>
      <a:lnStyleLst>
        <a:ln w="9525" cap="rnd" cmpd="sng" algn="ctr">
          <a:solidFill>
            <a:schemeClr val="phClr">
              <a:tint val="76000"/>
              <a:alpha val="60000"/>
              <a:hueMod val="94000"/>
            </a:schemeClr>
          </a:solidFill>
          <a:prstDash val="solid"/>
        </a:ln>
        <a:ln w="15875" cap="rnd" cmpd="sng" algn="ctr">
          <a:solidFill>
            <a:schemeClr val="phClr">
              <a:hueMod val="94000"/>
            </a:schemeClr>
          </a:solidFill>
          <a:prstDash val="solid"/>
        </a:ln>
        <a:ln w="28575" cap="rnd"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50800" dist="38100" dir="5400000" rotWithShape="0">
              <a:srgbClr val="000000">
                <a:alpha val="46000"/>
              </a:srgbClr>
            </a:outerShdw>
          </a:effectLst>
          <a:scene3d>
            <a:camera prst="orthographicFront">
              <a:rot lat="0" lon="0" rev="0"/>
            </a:camera>
            <a:lightRig rig="threePt" dir="t"/>
          </a:scene3d>
          <a:sp3d prstMaterial="plastic">
            <a:bevelT w="25400" h="25400"/>
          </a:sp3d>
        </a:effectStyle>
      </a:effectStyleLst>
      <a:bgFillStyleLst>
        <a:solidFill>
          <a:schemeClr val="phClr"/>
        </a:solidFill>
        <a:gradFill rotWithShape="1">
          <a:gsLst>
            <a:gs pos="10000">
              <a:schemeClr val="phClr">
                <a:tint val="97000"/>
                <a:hueMod val="92000"/>
                <a:satMod val="169000"/>
                <a:lumMod val="164000"/>
              </a:schemeClr>
            </a:gs>
            <a:gs pos="100000">
              <a:schemeClr val="phClr">
                <a:shade val="96000"/>
                <a:satMod val="120000"/>
                <a:lumMod val="90000"/>
              </a:schemeClr>
            </a:gs>
          </a:gsLst>
          <a:lin ang="6120000" scaled="1"/>
        </a:gradFill>
        <a:gradFill rotWithShape="1">
          <a:gsLst>
            <a:gs pos="0">
              <a:schemeClr val="phClr">
                <a:tint val="97000"/>
                <a:hueMod val="92000"/>
                <a:satMod val="169000"/>
                <a:lumMod val="164000"/>
              </a:schemeClr>
            </a:gs>
            <a:gs pos="100000">
              <a:schemeClr val="phClr">
                <a:shade val="96000"/>
                <a:satMod val="120000"/>
                <a:lumMod val="90000"/>
              </a:schemeClr>
            </a:gs>
          </a:gsLst>
          <a:path path="circle">
            <a:fillToRect b="100000"/>
          </a:path>
        </a:gradFill>
      </a:bgFillStyleLst>
    </a:fmtScheme>
  </a:themeElements>
  <a:objectDefaults>
    <a:spDef>
      <a:spPr>
        <a:noFill/>
        <a:ln w="38100"/>
      </a:spPr>
      <a:bodyPr rtlCol="0" anchor="ctr"/>
      <a:lstStyle>
        <a:defPPr algn="ctr">
          <a:defRPr kumimoji="1"/>
        </a:defPPr>
      </a:lstStyle>
      <a:style>
        <a:lnRef idx="2">
          <a:schemeClr val="accent6"/>
        </a:lnRef>
        <a:fillRef idx="1">
          <a:schemeClr val="lt1"/>
        </a:fillRef>
        <a:effectRef idx="0">
          <a:schemeClr val="accent6"/>
        </a:effectRef>
        <a:fontRef idx="minor">
          <a:schemeClr val="dk1"/>
        </a:fontRef>
      </a:style>
    </a:spDef>
  </a:objectDefaults>
  <a:extraClrSchemeLst/>
  <a:extLst>
    <a:ext uri="{05A4C25C-085E-4340-85A3-A5531E510DB2}">
      <thm15:themeFamily xmlns:thm15="http://schemas.microsoft.com/office/thememl/2012/main" name="Slice" id="{0507925B-6AC9-4358-8E18-C330545D08F8}" vid="{19759155-7935-4C61-A06C-C04380D1B16E}"/>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6688</TotalTime>
  <Words>906</Words>
  <Application>Microsoft Office PowerPoint</Application>
  <PresentationFormat>ワイド画面</PresentationFormat>
  <Paragraphs>93</Paragraphs>
  <Slides>14</Slides>
  <Notes>13</Notes>
  <HiddenSlides>0</HiddenSlides>
  <MMClips>0</MMClips>
  <ScaleCrop>false</ScaleCrop>
  <HeadingPairs>
    <vt:vector size="6" baseType="variant">
      <vt:variant>
        <vt:lpstr>使用されているフォント</vt:lpstr>
      </vt:variant>
      <vt:variant>
        <vt:i4>5</vt:i4>
      </vt:variant>
      <vt:variant>
        <vt:lpstr>テーマ</vt:lpstr>
      </vt:variant>
      <vt:variant>
        <vt:i4>1</vt:i4>
      </vt:variant>
      <vt:variant>
        <vt:lpstr>スライド タイトル</vt:lpstr>
      </vt:variant>
      <vt:variant>
        <vt:i4>14</vt:i4>
      </vt:variant>
    </vt:vector>
  </HeadingPairs>
  <TitlesOfParts>
    <vt:vector size="20" baseType="lpstr">
      <vt:lpstr>HGP創英角ﾎﾟｯﾌﾟ体</vt:lpstr>
      <vt:lpstr>HG創英角ｺﾞｼｯｸUB</vt:lpstr>
      <vt:lpstr>游ゴシック</vt:lpstr>
      <vt:lpstr>Century Gothic</vt:lpstr>
      <vt:lpstr>Wingdings 3</vt:lpstr>
      <vt:lpstr>スライス</vt:lpstr>
      <vt:lpstr>方面別通学コース</vt:lpstr>
      <vt:lpstr>PowerPoint プレゼンテーション</vt:lpstr>
      <vt:lpstr>PowerPoint プレゼンテーション</vt:lpstr>
      <vt:lpstr>PowerPoint プレゼンテーション</vt:lpstr>
      <vt:lpstr>里山交流センターコース(桃色)</vt:lpstr>
      <vt:lpstr>杉沢交差点コース(青色)</vt:lpstr>
      <vt:lpstr>お地蔵さんコース(緑色)　 ポイント１</vt:lpstr>
      <vt:lpstr>お地蔵さんコース(緑色)　 ポイント２</vt:lpstr>
      <vt:lpstr>お地蔵さんコース(緑色) ポイント３</vt:lpstr>
      <vt:lpstr>保護者の皆様にお願いしたいこと</vt:lpstr>
      <vt:lpstr>保護者の皆様にお願いしたいこと</vt:lpstr>
      <vt:lpstr>３　学納金について　　　　　　　　　　　　　　　　　　 </vt:lpstr>
      <vt:lpstr>PowerPoint プレゼンテーション</vt:lpstr>
      <vt:lpstr>PowerPoint プレゼンテーション</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方面別通学コース</dc:title>
  <dc:creator>青木 直美</dc:creator>
  <cp:lastModifiedBy>吉村 和樹</cp:lastModifiedBy>
  <cp:revision>31</cp:revision>
  <cp:lastPrinted>2023-02-02T04:55:58Z</cp:lastPrinted>
  <dcterms:created xsi:type="dcterms:W3CDTF">2023-02-01T23:30:22Z</dcterms:created>
  <dcterms:modified xsi:type="dcterms:W3CDTF">2026-02-02T08:27:15Z</dcterms:modified>
</cp:coreProperties>
</file>